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51"/>
  </p:notesMasterIdLst>
  <p:sldIdLst>
    <p:sldId id="256" r:id="rId3"/>
    <p:sldId id="264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Josefin Slab SemiBold" pitchFamily="2" charset="0"/>
      <p:bold r:id="rId58"/>
      <p:boldItalic r:id="rId59"/>
    </p:embeddedFont>
    <p:embeddedFont>
      <p:font typeface="Lato" panose="020F0502020204030203" pitchFamily="34" charset="0"/>
      <p:regular r:id="rId60"/>
      <p:bold r:id="rId61"/>
      <p:italic r:id="rId62"/>
      <p:boldItalic r:id="rId63"/>
    </p:embeddedFont>
    <p:embeddedFont>
      <p:font typeface="Montserrat" panose="00000500000000000000" pitchFamily="2" charset="0"/>
      <p:regular r:id="rId64"/>
      <p:bold r:id="rId65"/>
      <p:italic r:id="rId66"/>
      <p:boldItalic r:id="rId67"/>
    </p:embeddedFont>
    <p:embeddedFont>
      <p:font typeface="Montserrat Black" panose="00000A00000000000000" pitchFamily="2" charset="0"/>
      <p:bold r:id="rId68"/>
      <p:boldItalic r:id="rId69"/>
    </p:embeddedFont>
    <p:embeddedFont>
      <p:font typeface="Montserrat ExtraBold" panose="00000900000000000000" pitchFamily="2" charset="0"/>
      <p:bold r:id="rId70"/>
      <p:boldItalic r:id="rId71"/>
    </p:embeddedFont>
    <p:embeddedFont>
      <p:font typeface="Proxima Nova" panose="020B0604020202020204" charset="0"/>
      <p:regular r:id="rId72"/>
      <p:bold r:id="rId73"/>
      <p:italic r:id="rId74"/>
      <p:boldItalic r:id="rId75"/>
    </p:embeddedFont>
    <p:embeddedFont>
      <p:font typeface="Proxima Nova Semibold" panose="020B0604020202020204" charset="0"/>
      <p:regular r:id="rId76"/>
      <p:bold r:id="rId77"/>
      <p:boldItalic r:id="rId78"/>
    </p:embeddedFont>
    <p:embeddedFont>
      <p:font typeface="Roboto Condensed" panose="02000000000000000000" pitchFamily="2" charset="0"/>
      <p:regular r:id="rId79"/>
      <p:bold r:id="rId80"/>
      <p:italic r:id="rId81"/>
      <p:boldItalic r:id="rId82"/>
    </p:embeddedFont>
    <p:embeddedFont>
      <p:font typeface="Roboto Medium" panose="02000000000000000000" pitchFamily="2" charset="0"/>
      <p:regular r:id="rId83"/>
      <p:bold r:id="rId84"/>
      <p:italic r:id="rId85"/>
      <p:boldItalic r:id="rId86"/>
    </p:embeddedFont>
    <p:embeddedFont>
      <p:font typeface="Staatliches" pitchFamily="2" charset="0"/>
      <p:regular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76AAA5-AC08-4C56-A500-066053FF169A}">
  <a:tblStyle styleId="{3D76AAA5-AC08-4C56-A500-066053FF16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font" Target="fonts/font33.fntdata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font" Target="fonts/font3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font" Target="fonts/font3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5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5.fntdata"/><Relationship Id="rId87" Type="http://schemas.openxmlformats.org/officeDocument/2006/relationships/font" Target="fonts/font36.fntdata"/><Relationship Id="rId61" Type="http://schemas.openxmlformats.org/officeDocument/2006/relationships/font" Target="fonts/font10.fntdata"/><Relationship Id="rId82" Type="http://schemas.openxmlformats.org/officeDocument/2006/relationships/font" Target="fonts/font31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7d42eb04ec_2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7d42eb04ec_2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633c9ab0c4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633c9ab0c4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633c9ab0c4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633c9ab0c4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6eaa2e3185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6eaa2e3185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eaa2e3185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eaa2e3185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6eb6eca567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6eb6eca567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633c9ab0c4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633c9ab0c4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6eeeb0b851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6eeeb0b851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6ee27ad00a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6ee27ad00a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6eeeb0b851_2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6eeeb0b851_2_1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6eeeb0b851_2_3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6eeeb0b851_2_3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6eb6eca567_0_1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6eb6eca567_0_1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6eb6eca567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6eb6eca567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eeeb0b851_2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eeeb0b851_2_4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633c9ab0c4_0_1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633c9ab0c4_0_1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6347246601_1_15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6347246601_1_15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63cbd507cb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63cbd507cb_0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6eeeb0b851_2_4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6eeeb0b851_2_4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6e83b0752f_4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6e83b0752f_4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g6e83b0752f_4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4" name="Google Shape;3094;g6e83b0752f_4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6e83b0752f_4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6e83b0752f_4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6e83b0752f_4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6e83b0752f_4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Google Shape;6246;g6e83b0752f_4_3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7" name="Google Shape;6247;g6e83b0752f_4_3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5" name="Google Shape;6665;g6e83b0752f_4_3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6" name="Google Shape;6666;g6e83b0752f_4_3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5" name="Google Shape;6835;g6e83b0752f_4_4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6" name="Google Shape;6836;g6e83b0752f_4_4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0" name="Google Shape;7240;g6e83b0752f_4_4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1" name="Google Shape;7241;g6e83b0752f_4_4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0" name="Google Shape;7620;g6e83b0752f_4_4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1" name="Google Shape;7621;g6e83b0752f_4_4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4" name="Google Shape;8034;g6e83b0752f_4_5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5" name="Google Shape;8035;g6e83b0752f_4_5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5" name="Google Shape;8395;g6e83b0752f_4_5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6" name="Google Shape;8396;g6e83b0752f_4_5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5" name="Google Shape;8905;g6e83b0752f_4_6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6" name="Google Shape;8906;g6e83b0752f_4_6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5" name="Google Shape;9525;g6e83b0752f_4_6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6" name="Google Shape;9526;g6e83b0752f_4_6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9" name="Google Shape;10119;g6e83b0752f_4_7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0" name="Google Shape;10120;g6e83b0752f_4_7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0" name="Google Shape;10440;g6e83b0752f_4_7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1" name="Google Shape;10441;g6e83b0752f_4_7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5" name="Google Shape;10745;g6e83b0752f_4_7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6" name="Google Shape;10746;g6e83b0752f_4_7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eaa2e3185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eaa2e3185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9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91" name="Google Shape;891;p19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93" name="Google Shape;893;p19"/>
          <p:cNvSpPr txBox="1">
            <a:spLocks noGrp="1"/>
          </p:cNvSpPr>
          <p:nvPr>
            <p:ph type="subTitle" idx="4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4" name="Google Shape;894;p19"/>
          <p:cNvSpPr txBox="1">
            <a:spLocks noGrp="1"/>
          </p:cNvSpPr>
          <p:nvPr>
            <p:ph type="subTitle" idx="5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5" name="Google Shape;895;p19"/>
          <p:cNvSpPr txBox="1">
            <a:spLocks noGrp="1"/>
          </p:cNvSpPr>
          <p:nvPr>
            <p:ph type="subTitle" idx="6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6" name="Google Shape;896;p19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19"/>
          <p:cNvSpPr txBox="1">
            <a:spLocks noGrp="1"/>
          </p:cNvSpPr>
          <p:nvPr>
            <p:ph type="subTitle" idx="7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8" name="Google Shape;898;p19"/>
          <p:cNvSpPr txBox="1">
            <a:spLocks noGrp="1"/>
          </p:cNvSpPr>
          <p:nvPr>
            <p:ph type="subTitle" idx="8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9" name="Google Shape;899;p19"/>
          <p:cNvSpPr txBox="1">
            <a:spLocks noGrp="1"/>
          </p:cNvSpPr>
          <p:nvPr>
            <p:ph type="subTitle" idx="9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_1">
    <p:bg>
      <p:bgPr>
        <a:noFill/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>
            <a:spLocks noGrp="1"/>
          </p:cNvSpPr>
          <p:nvPr>
            <p:ph type="subTitle" idx="1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3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subTitle" idx="5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19" name="Google Shape;919;p2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0" name="Google Shape;920;p20"/>
          <p:cNvSpPr txBox="1">
            <a:spLocks noGrp="1"/>
          </p:cNvSpPr>
          <p:nvPr>
            <p:ph type="subTitle" idx="7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"/>
              <a:buNone/>
              <a:defRPr sz="11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21" name="Google Shape;921;p2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rot="8100000" flipH="1">
              <a:off x="-421266" y="-334077"/>
              <a:ext cx="2456094" cy="84235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rot="10800000" flipH="1">
              <a:off x="8203701" y="-109338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BLANK_1_1_1_1">
    <p:bg>
      <p:bgPr>
        <a:solidFill>
          <a:srgbClr val="FFFFFF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>
            <a:spLocks noGrp="1"/>
          </p:cNvSpPr>
          <p:nvPr>
            <p:ph type="subTitle" idx="1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6" name="Google Shape;946;p21"/>
          <p:cNvSpPr txBox="1">
            <a:spLocks noGrp="1"/>
          </p:cNvSpPr>
          <p:nvPr>
            <p:ph type="subTitle" idx="2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7" name="Google Shape;947;p21"/>
          <p:cNvSpPr txBox="1">
            <a:spLocks noGrp="1"/>
          </p:cNvSpPr>
          <p:nvPr>
            <p:ph type="subTitle" idx="3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8" name="Google Shape;948;p21"/>
          <p:cNvSpPr txBox="1">
            <a:spLocks noGrp="1"/>
          </p:cNvSpPr>
          <p:nvPr>
            <p:ph type="subTitle" idx="4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9" name="Google Shape;949;p21"/>
          <p:cNvSpPr txBox="1">
            <a:spLocks noGrp="1"/>
          </p:cNvSpPr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BLANK_1_1_1_1_1">
    <p:bg>
      <p:bgPr>
        <a:solidFill>
          <a:srgbClr val="FFFFFF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22"/>
          <p:cNvSpPr txBox="1">
            <a:spLocks noGrp="1"/>
          </p:cNvSpPr>
          <p:nvPr>
            <p:ph type="subTitle" idx="1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22"/>
          <p:cNvSpPr txBox="1">
            <a:spLocks noGrp="1"/>
          </p:cNvSpPr>
          <p:nvPr>
            <p:ph type="subTitle" idx="2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61" name="Google Shape;961;p22"/>
          <p:cNvSpPr txBox="1">
            <a:spLocks noGrp="1"/>
          </p:cNvSpPr>
          <p:nvPr>
            <p:ph type="subTitle" idx="3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22"/>
          <p:cNvSpPr txBox="1">
            <a:spLocks noGrp="1"/>
          </p:cNvSpPr>
          <p:nvPr>
            <p:ph type="subTitle" idx="4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75" name="Google Shape;975;p22"/>
            <p:cNvGrpSpPr/>
            <p:nvPr/>
          </p:nvGrpSpPr>
          <p:grpSpPr>
            <a:xfrm rot="-373102" flipH="1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23"/>
          <p:cNvSpPr txBox="1">
            <a:spLocks noGrp="1"/>
          </p:cNvSpPr>
          <p:nvPr>
            <p:ph type="subTitle" idx="3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8" name="Google Shape;988;p23"/>
          <p:cNvSpPr txBox="1">
            <a:spLocks noGrp="1"/>
          </p:cNvSpPr>
          <p:nvPr>
            <p:ph type="title" hasCustomPrompt="1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>
            <a:spLocks noGrp="1"/>
          </p:cNvSpPr>
          <p:nvPr>
            <p:ph type="title" idx="4" hasCustomPrompt="1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>
            <a:spLocks noGrp="1"/>
          </p:cNvSpPr>
          <p:nvPr>
            <p:ph type="title" idx="5" hasCustomPrompt="1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None/>
              <a:defRPr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>
            <a:spLocks noGrp="1"/>
          </p:cNvSpPr>
          <p:nvPr>
            <p:ph type="title" idx="6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t="63227" b="29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solidFill>
          <a:srgbClr val="FFFFFF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>
            <a:spLocks noGrp="1"/>
          </p:cNvSpPr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24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01" name="Google Shape;1001;p24"/>
            <p:cNvSpPr/>
            <p:nvPr/>
          </p:nvSpPr>
          <p:spPr>
            <a:xfrm>
              <a:off x="8141194" y="779020"/>
              <a:ext cx="114841" cy="114841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7985073" y="1238086"/>
              <a:ext cx="2272976" cy="1807954"/>
            </a:xfrm>
            <a:custGeom>
              <a:avLst/>
              <a:gdLst/>
              <a:ahLst/>
              <a:cxnLst/>
              <a:rect l="l" t="t" r="r" b="b"/>
              <a:pathLst>
                <a:path w="10725" h="8531" extrusionOk="0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3" name="Google Shape;1003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04" name="Google Shape;1004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3" name="Google Shape;1033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34" name="Google Shape;1034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-272122" y="4502808"/>
              <a:ext cx="971581" cy="837150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37" name="Google Shape;1037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8" name="Google Shape;1308;p24"/>
          <p:cNvSpPr txBox="1">
            <a:spLocks noGrp="1"/>
          </p:cNvSpPr>
          <p:nvPr>
            <p:ph type="subTitle" idx="1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09" name="Google Shape;1309;p24"/>
          <p:cNvSpPr txBox="1">
            <a:spLocks noGrp="1"/>
          </p:cNvSpPr>
          <p:nvPr>
            <p:ph type="subTitle" idx="2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0" name="Google Shape;1310;p24"/>
          <p:cNvSpPr txBox="1">
            <a:spLocks noGrp="1"/>
          </p:cNvSpPr>
          <p:nvPr>
            <p:ph type="subTitle" idx="3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1" name="Google Shape;1311;p24"/>
          <p:cNvSpPr txBox="1">
            <a:spLocks noGrp="1"/>
          </p:cNvSpPr>
          <p:nvPr>
            <p:ph type="subTitle" idx="4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12" name="Google Shape;1312;p24"/>
          <p:cNvSpPr txBox="1">
            <a:spLocks noGrp="1"/>
          </p:cNvSpPr>
          <p:nvPr>
            <p:ph type="subTitle" idx="5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13" name="Google Shape;1313;p24"/>
          <p:cNvSpPr txBox="1">
            <a:spLocks noGrp="1"/>
          </p:cNvSpPr>
          <p:nvPr>
            <p:ph type="subTitle" idx="6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14" name="Google Shape;1314;p24"/>
          <p:cNvSpPr txBox="1">
            <a:spLocks noGrp="1"/>
          </p:cNvSpPr>
          <p:nvPr>
            <p:ph type="subTitle" idx="7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5" name="Google Shape;1315;p24"/>
          <p:cNvSpPr txBox="1">
            <a:spLocks noGrp="1"/>
          </p:cNvSpPr>
          <p:nvPr>
            <p:ph type="subTitle" idx="8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6" name="Google Shape;1316;p24"/>
          <p:cNvSpPr txBox="1">
            <a:spLocks noGrp="1"/>
          </p:cNvSpPr>
          <p:nvPr>
            <p:ph type="subTitle" idx="9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7" name="Google Shape;1317;p24"/>
          <p:cNvSpPr txBox="1">
            <a:spLocks noGrp="1"/>
          </p:cNvSpPr>
          <p:nvPr>
            <p:ph type="subTitle" idx="13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18" name="Google Shape;1318;p24"/>
          <p:cNvSpPr txBox="1">
            <a:spLocks noGrp="1"/>
          </p:cNvSpPr>
          <p:nvPr>
            <p:ph type="subTitle" idx="14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19" name="Google Shape;1319;p24"/>
          <p:cNvSpPr txBox="1">
            <a:spLocks noGrp="1"/>
          </p:cNvSpPr>
          <p:nvPr>
            <p:ph type="subTitle" idx="15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bg>
      <p:bgPr>
        <a:solidFill>
          <a:srgbClr val="FFFFFF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7"/>
          <p:cNvSpPr txBox="1">
            <a:spLocks noGrp="1"/>
          </p:cNvSpPr>
          <p:nvPr>
            <p:ph type="body" idx="1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rot="10800000" flipH="1">
              <a:off x="-350341" y="4191700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_1_1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r="19309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">
    <p:bg>
      <p:bgPr>
        <a:solidFill>
          <a:srgbClr val="FFFFFF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32"/>
          <p:cNvSpPr txBox="1">
            <a:spLocks noGrp="1"/>
          </p:cNvSpPr>
          <p:nvPr>
            <p:ph type="title" idx="2" hasCustomPrompt="1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>
            <a:spLocks noGrp="1"/>
          </p:cNvSpPr>
          <p:nvPr>
            <p:ph type="title" idx="3" hasCustomPrompt="1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 idx="4" hasCustomPrompt="1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>
            <a:spLocks noGrp="1"/>
          </p:cNvSpPr>
          <p:nvPr>
            <p:ph type="title" idx="5" hasCustomPrompt="1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>
            <a:spLocks noGrp="1"/>
          </p:cNvSpPr>
          <p:nvPr>
            <p:ph type="subTitle" idx="1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2" name="Google Shape;1442;p32"/>
          <p:cNvSpPr txBox="1">
            <a:spLocks noGrp="1"/>
          </p:cNvSpPr>
          <p:nvPr>
            <p:ph type="subTitle" idx="6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3" name="Google Shape;1443;p32"/>
          <p:cNvSpPr txBox="1">
            <a:spLocks noGrp="1"/>
          </p:cNvSpPr>
          <p:nvPr>
            <p:ph type="subTitle" idx="7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4" name="Google Shape;1444;p32"/>
          <p:cNvSpPr txBox="1">
            <a:spLocks noGrp="1"/>
          </p:cNvSpPr>
          <p:nvPr>
            <p:ph type="subTitle" idx="8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5" name="Google Shape;1445;p32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6" name="Google Shape;1446;p32"/>
          <p:cNvSpPr txBox="1">
            <a:spLocks noGrp="1"/>
          </p:cNvSpPr>
          <p:nvPr>
            <p:ph type="subTitle" idx="13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32"/>
          <p:cNvSpPr txBox="1">
            <a:spLocks noGrp="1"/>
          </p:cNvSpPr>
          <p:nvPr>
            <p:ph type="subTitle" idx="14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p32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accen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1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rot="10800000" flipH="1">
              <a:off x="4366399" y="335155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10800000" flipH="1">
              <a:off x="4323086" y="4314893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 flipH="1">
              <a:off x="3363131" y="-81230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10800000" flipH="1">
              <a:off x="7314957" y="222473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rot="10800000" flipH="1">
              <a:off x="7135398" y="-81228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rot="10800000" flipH="1">
                <a:off x="2493374" y="-81232"/>
                <a:ext cx="3958471" cy="1281175"/>
              </a:xfrm>
              <a:custGeom>
                <a:avLst/>
                <a:gdLst/>
                <a:ahLst/>
                <a:cxnLst/>
                <a:rect l="l" t="t" r="r" b="b"/>
                <a:pathLst>
                  <a:path w="52092" h="14974" extrusionOk="0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rot="10800000" flipH="1">
                <a:off x="3363131" y="-81227"/>
                <a:ext cx="2800232" cy="738468"/>
              </a:xfrm>
              <a:custGeom>
                <a:avLst/>
                <a:gdLst/>
                <a:ahLst/>
                <a:cxnLst/>
                <a:rect l="l" t="t" r="r" b="b"/>
                <a:pathLst>
                  <a:path w="36850" h="8631" extrusionOk="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rot="10800000" flipH="1">
              <a:off x="6530534" y="703175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l="29507" t="-10800" b="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04" name="Google Shape;1804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Fsb09rmceAIxnbrfo1ZFtWNS9UrNxEEND7KVh_7hwM/co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Fsb09rmceAIxnbrfo1ZFtWNS9UrNxEEND7KVh_7hwM/co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infographic-with-retro-colors-design_6522918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abstract-organic-shapes-banners_3946163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gradient-abstract-shape-infographic_684917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gradient-abstract-shape-infographic_6584151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realistic-iphone-with-wallpaper_608115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freepik.com/free-vector/infographic-elements-pack_77262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gradient-abstract-shape-infographic_664748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abstract-shape-gradient-infographic_6404130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gradient-abstract-shape-infographic_660028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tro-colored-infographic-template_6412193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infographic-elements-collection_3647238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vector/abstract-fluid-banner-template_3951059.htm/?utm_source=slidesgo_template&amp;utm_medium=referral-link&amp;utm_campaign=sg_resources&amp;utm_content=freepik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skyscrapers-clear-blue-sky_4821878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busy-junction-full-cars-people_4821882.htm/?utm_source=slidesgo_template&amp;utm_medium=referral-link&amp;utm_campaign=sg_resources&amp;utm_content=freepik" TargetMode="External"/><Relationship Id="rId18" Type="http://schemas.openxmlformats.org/officeDocument/2006/relationships/hyperlink" Target="https://www.freepik.com/free-photo/smiling-woman-with-arms-crossed_2390373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overhead-view-man-s-hand-using-social-media-app-mobile_2579990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lifestyle-young-friends-outdoors_4345715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motion-blur-bridge-with-cars-night_5510836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photo/handsome-young-man-white-background_50000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www.freepik.com/free-photo/close-up-businesswoman-touching-chart-virtual-screen_3329261.htm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freepik.com/free-photo/portrait-modern-man_3431175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ffice-mirrored-tall-buildings_480084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hand-holding-light-bulbs_2169902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glass-building-sunrise_4821876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group-happy-friends-sharing-smiley-emoji-mobile-phone_2602369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actory-high-mountains_3074357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hand-holding-instant-photo-frame-against-blue-sky_2475465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low-angle-buildings-sunny-day_5253547.htm/?utm_source=slidesgo_template&amp;utm_medium=referral-link&amp;utm_campaign=sg_resources&amp;utm_content=freepik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Montserra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fonts.google.com/specimen/Lato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SOLID </a:t>
            </a:r>
            <a:r>
              <a:rPr lang="bg-BG" dirty="0"/>
              <a:t>принципи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0"/>
          <p:cNvSpPr/>
          <p:nvPr/>
        </p:nvSpPr>
        <p:spPr>
          <a:xfrm rot="-1394067">
            <a:off x="3262963" y="2020408"/>
            <a:ext cx="2285693" cy="160595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3" name="Google Shape;1993;p50"/>
          <p:cNvGrpSpPr/>
          <p:nvPr/>
        </p:nvGrpSpPr>
        <p:grpSpPr>
          <a:xfrm>
            <a:off x="4669939" y="2956374"/>
            <a:ext cx="1024682" cy="858517"/>
            <a:chOff x="4706560" y="2956374"/>
            <a:chExt cx="1024682" cy="858517"/>
          </a:xfrm>
        </p:grpSpPr>
        <p:sp>
          <p:nvSpPr>
            <p:cNvPr id="1994" name="Google Shape;1994;p50"/>
            <p:cNvSpPr/>
            <p:nvPr/>
          </p:nvSpPr>
          <p:spPr>
            <a:xfrm>
              <a:off x="4776252" y="2956374"/>
              <a:ext cx="954989" cy="85851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4706560" y="2956374"/>
              <a:ext cx="955004" cy="85850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6" name="Google Shape;1996;p50"/>
          <p:cNvGrpSpPr/>
          <p:nvPr/>
        </p:nvGrpSpPr>
        <p:grpSpPr>
          <a:xfrm>
            <a:off x="3251786" y="2876695"/>
            <a:ext cx="1285726" cy="1221476"/>
            <a:chOff x="3300663" y="2876695"/>
            <a:chExt cx="1285726" cy="1221476"/>
          </a:xfrm>
        </p:grpSpPr>
        <p:sp>
          <p:nvSpPr>
            <p:cNvPr id="1997" name="Google Shape;1997;p50"/>
            <p:cNvSpPr/>
            <p:nvPr/>
          </p:nvSpPr>
          <p:spPr>
            <a:xfrm rot="-7643915">
              <a:off x="3532997" y="3076996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 rot="-7643915">
              <a:off x="3446562" y="3082049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50"/>
          <p:cNvGrpSpPr/>
          <p:nvPr/>
        </p:nvGrpSpPr>
        <p:grpSpPr>
          <a:xfrm>
            <a:off x="4606513" y="1689005"/>
            <a:ext cx="1151534" cy="1010130"/>
            <a:chOff x="4655390" y="1689005"/>
            <a:chExt cx="1151534" cy="1010130"/>
          </a:xfrm>
        </p:grpSpPr>
        <p:sp>
          <p:nvSpPr>
            <p:cNvPr id="2000" name="Google Shape;2000;p50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50"/>
          <p:cNvGrpSpPr/>
          <p:nvPr/>
        </p:nvGrpSpPr>
        <p:grpSpPr>
          <a:xfrm>
            <a:off x="3381403" y="1818505"/>
            <a:ext cx="1026493" cy="876613"/>
            <a:chOff x="3385881" y="1818505"/>
            <a:chExt cx="1026493" cy="876613"/>
          </a:xfrm>
        </p:grpSpPr>
        <p:sp>
          <p:nvSpPr>
            <p:cNvPr id="2003" name="Google Shape;2003;p50"/>
            <p:cNvSpPr/>
            <p:nvPr/>
          </p:nvSpPr>
          <p:spPr>
            <a:xfrm>
              <a:off x="3478723" y="1855694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3385881" y="1818505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5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06" name="Google Shape;2006;p50"/>
          <p:cNvSpPr txBox="1">
            <a:spLocks noGrp="1"/>
          </p:cNvSpPr>
          <p:nvPr>
            <p:ph type="subTitle" idx="1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 in the Solar System</a:t>
            </a:r>
            <a:endParaRPr/>
          </a:p>
        </p:txBody>
      </p:sp>
      <p:sp>
        <p:nvSpPr>
          <p:cNvPr id="2007" name="Google Shape;2007;p5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08" name="Google Shape;2008;p50"/>
          <p:cNvSpPr txBox="1">
            <a:spLocks noGrp="1"/>
          </p:cNvSpPr>
          <p:nvPr>
            <p:ph type="subTitle" idx="3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2009" name="Google Shape;2009;p5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2010" name="Google Shape;2010;p50"/>
          <p:cNvSpPr txBox="1">
            <a:spLocks noGrp="1"/>
          </p:cNvSpPr>
          <p:nvPr>
            <p:ph type="subTitle" idx="5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2011" name="Google Shape;2011;p5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2012" name="Google Shape;2012;p50"/>
          <p:cNvSpPr txBox="1">
            <a:spLocks noGrp="1"/>
          </p:cNvSpPr>
          <p:nvPr>
            <p:ph type="subTitle" idx="7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one. It’s a gas giant, composed mostly of hydrogen and helium</a:t>
            </a:r>
            <a:endParaRPr/>
          </a:p>
        </p:txBody>
      </p:sp>
      <p:sp>
        <p:nvSpPr>
          <p:cNvPr id="2013" name="Google Shape;2013;p5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51"/>
          <p:cNvPicPr preferRelativeResize="0"/>
          <p:nvPr/>
        </p:nvPicPr>
        <p:blipFill rotWithShape="1">
          <a:blip r:embed="rId3">
            <a:alphaModFix/>
          </a:blip>
          <a:srcRect l="21666" r="11666"/>
          <a:stretch/>
        </p:blipFill>
        <p:spPr>
          <a:xfrm>
            <a:off x="5687255" y="1222593"/>
            <a:ext cx="5070900" cy="5070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19" name="Google Shape;2019;p51"/>
          <p:cNvCxnSpPr/>
          <p:nvPr/>
        </p:nvCxnSpPr>
        <p:spPr>
          <a:xfrm>
            <a:off x="5595675" y="1920341"/>
            <a:ext cx="2014500" cy="647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020" name="Google Shape;2020;p51"/>
          <p:cNvSpPr txBox="1">
            <a:spLocks noGrp="1"/>
          </p:cNvSpPr>
          <p:nvPr>
            <p:ph type="subTitle" idx="4294967295"/>
          </p:nvPr>
        </p:nvSpPr>
        <p:spPr>
          <a:xfrm>
            <a:off x="1392714" y="3527976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Neptune is the eighth and farthest planet from the Sun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1" name="Google Shape;2021;p51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2022" name="Google Shape;2022;p51"/>
          <p:cNvSpPr txBox="1">
            <a:spLocks noGrp="1"/>
          </p:cNvSpPr>
          <p:nvPr>
            <p:ph type="subTitle" idx="4294967295"/>
          </p:nvPr>
        </p:nvSpPr>
        <p:spPr>
          <a:xfrm>
            <a:off x="1537236" y="2471278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Mercury is the closest planet to the Sun and the smallest one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3" name="Google Shape;2023;p51"/>
          <p:cNvSpPr txBox="1">
            <a:spLocks noGrp="1"/>
          </p:cNvSpPr>
          <p:nvPr>
            <p:ph type="subTitle" idx="4294967295"/>
          </p:nvPr>
        </p:nvSpPr>
        <p:spPr>
          <a:xfrm>
            <a:off x="2103212" y="1476958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Venus has a beautiful name and is the second planet from the Sun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24" name="Google Shape;2024;p51"/>
          <p:cNvGrpSpPr/>
          <p:nvPr/>
        </p:nvGrpSpPr>
        <p:grpSpPr>
          <a:xfrm rot="1476395">
            <a:off x="5193497" y="1525742"/>
            <a:ext cx="757158" cy="681988"/>
            <a:chOff x="5616371" y="1673946"/>
            <a:chExt cx="1138980" cy="1025902"/>
          </a:xfrm>
        </p:grpSpPr>
        <p:sp>
          <p:nvSpPr>
            <p:cNvPr id="2025" name="Google Shape;2025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27" name="Google Shape;2027;p51"/>
          <p:cNvCxnSpPr/>
          <p:nvPr/>
        </p:nvCxnSpPr>
        <p:spPr>
          <a:xfrm>
            <a:off x="5147325" y="2900621"/>
            <a:ext cx="2472600" cy="2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28" name="Google Shape;2028;p51"/>
          <p:cNvCxnSpPr/>
          <p:nvPr/>
        </p:nvCxnSpPr>
        <p:spPr>
          <a:xfrm rot="10800000" flipH="1">
            <a:off x="4895725" y="3279461"/>
            <a:ext cx="3189900" cy="62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029" name="Google Shape;2029;p51"/>
          <p:cNvGrpSpPr/>
          <p:nvPr/>
        </p:nvGrpSpPr>
        <p:grpSpPr>
          <a:xfrm rot="1476395">
            <a:off x="4662722" y="2515997"/>
            <a:ext cx="757158" cy="681988"/>
            <a:chOff x="5616371" y="1673946"/>
            <a:chExt cx="1138980" cy="1025902"/>
          </a:xfrm>
        </p:grpSpPr>
        <p:sp>
          <p:nvSpPr>
            <p:cNvPr id="2030" name="Google Shape;2030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2" name="Google Shape;2032;p51"/>
          <p:cNvGrpSpPr/>
          <p:nvPr/>
        </p:nvGrpSpPr>
        <p:grpSpPr>
          <a:xfrm rot="1476395">
            <a:off x="4501772" y="3535862"/>
            <a:ext cx="757158" cy="681988"/>
            <a:chOff x="5616371" y="1673946"/>
            <a:chExt cx="1138980" cy="1025902"/>
          </a:xfrm>
        </p:grpSpPr>
        <p:sp>
          <p:nvSpPr>
            <p:cNvPr id="2033" name="Google Shape;2033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51"/>
          <p:cNvSpPr txBox="1">
            <a:spLocks noGrp="1"/>
          </p:cNvSpPr>
          <p:nvPr>
            <p:ph type="title" idx="4294967295"/>
          </p:nvPr>
        </p:nvSpPr>
        <p:spPr>
          <a:xfrm>
            <a:off x="5262475" y="1552699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6" name="Google Shape;2036;p51"/>
          <p:cNvSpPr txBox="1">
            <a:spLocks noGrp="1"/>
          </p:cNvSpPr>
          <p:nvPr>
            <p:ph type="title" idx="4294967295"/>
          </p:nvPr>
        </p:nvSpPr>
        <p:spPr>
          <a:xfrm>
            <a:off x="4731700" y="2546757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7" name="Google Shape;2037;p51"/>
          <p:cNvSpPr txBox="1">
            <a:spLocks noGrp="1"/>
          </p:cNvSpPr>
          <p:nvPr>
            <p:ph type="title" idx="4294967295"/>
          </p:nvPr>
        </p:nvSpPr>
        <p:spPr>
          <a:xfrm>
            <a:off x="4578151" y="3556156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8" name="Google Shape;2038;p51"/>
          <p:cNvSpPr txBox="1">
            <a:spLocks noGrp="1"/>
          </p:cNvSpPr>
          <p:nvPr>
            <p:ph type="ctrTitle" idx="4294967295"/>
          </p:nvPr>
        </p:nvSpPr>
        <p:spPr>
          <a:xfrm>
            <a:off x="3474812" y="1482145"/>
            <a:ext cx="1371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VENUS</a:t>
            </a:r>
            <a:endParaRPr sz="1800"/>
          </a:p>
        </p:txBody>
      </p:sp>
      <p:sp>
        <p:nvSpPr>
          <p:cNvPr id="2039" name="Google Shape;2039;p51"/>
          <p:cNvSpPr txBox="1">
            <a:spLocks noGrp="1"/>
          </p:cNvSpPr>
          <p:nvPr>
            <p:ph type="ctrTitle" idx="4294967295"/>
          </p:nvPr>
        </p:nvSpPr>
        <p:spPr>
          <a:xfrm>
            <a:off x="2678789" y="2476500"/>
            <a:ext cx="16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2040" name="Google Shape;2040;p51"/>
          <p:cNvSpPr txBox="1">
            <a:spLocks noGrp="1"/>
          </p:cNvSpPr>
          <p:nvPr>
            <p:ph type="ctrTitle" idx="4294967295"/>
          </p:nvPr>
        </p:nvSpPr>
        <p:spPr>
          <a:xfrm>
            <a:off x="2534214" y="3478154"/>
            <a:ext cx="16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MARS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52"/>
          <p:cNvGrpSpPr/>
          <p:nvPr/>
        </p:nvGrpSpPr>
        <p:grpSpPr>
          <a:xfrm>
            <a:off x="635764" y="1695702"/>
            <a:ext cx="8068926" cy="2641194"/>
            <a:chOff x="635764" y="1695702"/>
            <a:chExt cx="8068926" cy="2641194"/>
          </a:xfrm>
        </p:grpSpPr>
        <p:sp>
          <p:nvSpPr>
            <p:cNvPr id="2046" name="Google Shape;2046;p52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 rot="6744165">
              <a:off x="7330371" y="2046883"/>
              <a:ext cx="1374931" cy="91906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2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2"/>
            <p:cNvSpPr/>
            <p:nvPr/>
          </p:nvSpPr>
          <p:spPr>
            <a:xfrm rot="-5400000">
              <a:off x="2781375" y="2063418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2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2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2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52"/>
          <p:cNvGrpSpPr/>
          <p:nvPr/>
        </p:nvGrpSpPr>
        <p:grpSpPr>
          <a:xfrm>
            <a:off x="1331667" y="1694775"/>
            <a:ext cx="2030290" cy="2327605"/>
            <a:chOff x="1340775" y="1694775"/>
            <a:chExt cx="2030290" cy="2327605"/>
          </a:xfrm>
        </p:grpSpPr>
        <p:sp>
          <p:nvSpPr>
            <p:cNvPr id="2055" name="Google Shape;2055;p52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2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7" name="Google Shape;2057;p52"/>
          <p:cNvGrpSpPr/>
          <p:nvPr/>
        </p:nvGrpSpPr>
        <p:grpSpPr>
          <a:xfrm>
            <a:off x="3579658" y="1694775"/>
            <a:ext cx="2030290" cy="2327605"/>
            <a:chOff x="3588766" y="1694775"/>
            <a:chExt cx="2030290" cy="2327605"/>
          </a:xfrm>
        </p:grpSpPr>
        <p:sp>
          <p:nvSpPr>
            <p:cNvPr id="2058" name="Google Shape;2058;p52"/>
            <p:cNvSpPr/>
            <p:nvPr/>
          </p:nvSpPr>
          <p:spPr>
            <a:xfrm>
              <a:off x="363755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2"/>
            <p:cNvSpPr/>
            <p:nvPr/>
          </p:nvSpPr>
          <p:spPr>
            <a:xfrm>
              <a:off x="358876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0" name="Google Shape;2060;p52"/>
          <p:cNvGrpSpPr/>
          <p:nvPr/>
        </p:nvGrpSpPr>
        <p:grpSpPr>
          <a:xfrm>
            <a:off x="5827649" y="1694775"/>
            <a:ext cx="2030290" cy="2327605"/>
            <a:chOff x="5836756" y="1694775"/>
            <a:chExt cx="2030290" cy="2327605"/>
          </a:xfrm>
        </p:grpSpPr>
        <p:sp>
          <p:nvSpPr>
            <p:cNvPr id="2061" name="Google Shape;2061;p52"/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2"/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3" name="Google Shape;2063;p52"/>
          <p:cNvSpPr/>
          <p:nvPr/>
        </p:nvSpPr>
        <p:spPr>
          <a:xfrm rot="5400000">
            <a:off x="4548717" y="5232273"/>
            <a:ext cx="54479" cy="29427"/>
          </a:xfrm>
          <a:custGeom>
            <a:avLst/>
            <a:gdLst/>
            <a:ahLst/>
            <a:cxnLst/>
            <a:rect l="l" t="t" r="r" b="b"/>
            <a:pathLst>
              <a:path w="1494" h="807" extrusionOk="0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52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5" name="Google Shape;2065;p52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6" name="Google Shape;2066;p52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7" name="Google Shape;2067;p52"/>
          <p:cNvSpPr txBox="1">
            <a:spLocks noGrp="1"/>
          </p:cNvSpPr>
          <p:nvPr>
            <p:ph type="subTitle" idx="4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2068" name="Google Shape;2068;p52"/>
          <p:cNvSpPr txBox="1">
            <a:spLocks noGrp="1"/>
          </p:cNvSpPr>
          <p:nvPr>
            <p:ph type="subTitle" idx="5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2069" name="Google Shape;2069;p52"/>
          <p:cNvSpPr txBox="1">
            <a:spLocks noGrp="1"/>
          </p:cNvSpPr>
          <p:nvPr>
            <p:ph type="subTitle" idx="6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2070" name="Google Shape;2070;p52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2071" name="Google Shape;2071;p52"/>
          <p:cNvSpPr txBox="1">
            <a:spLocks noGrp="1"/>
          </p:cNvSpPr>
          <p:nvPr>
            <p:ph type="subTitle" idx="7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$30</a:t>
            </a:r>
            <a:endParaRPr/>
          </a:p>
        </p:txBody>
      </p:sp>
      <p:sp>
        <p:nvSpPr>
          <p:cNvPr id="2072" name="Google Shape;2072;p52"/>
          <p:cNvSpPr txBox="1">
            <a:spLocks noGrp="1"/>
          </p:cNvSpPr>
          <p:nvPr>
            <p:ph type="subTitle" idx="8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$50</a:t>
            </a:r>
            <a:endParaRPr/>
          </a:p>
        </p:txBody>
      </p:sp>
      <p:sp>
        <p:nvSpPr>
          <p:cNvPr id="2073" name="Google Shape;2073;p52"/>
          <p:cNvSpPr txBox="1">
            <a:spLocks noGrp="1"/>
          </p:cNvSpPr>
          <p:nvPr>
            <p:ph type="subTitle" idx="9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$70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53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2079" name="Google Shape;2079;p53"/>
          <p:cNvSpPr txBox="1">
            <a:spLocks noGrp="1"/>
          </p:cNvSpPr>
          <p:nvPr>
            <p:ph type="title"/>
          </p:nvPr>
        </p:nvSpPr>
        <p:spPr>
          <a:xfrm>
            <a:off x="2340758" y="1827923"/>
            <a:ext cx="22368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INTERFACE</a:t>
            </a:r>
            <a:endParaRPr sz="1800"/>
          </a:p>
        </p:txBody>
      </p:sp>
      <p:sp>
        <p:nvSpPr>
          <p:cNvPr id="2080" name="Google Shape;2080;p53"/>
          <p:cNvSpPr txBox="1">
            <a:spLocks noGrp="1"/>
          </p:cNvSpPr>
          <p:nvPr>
            <p:ph type="subTitle" idx="4294967295"/>
          </p:nvPr>
        </p:nvSpPr>
        <p:spPr>
          <a:xfrm>
            <a:off x="2340632" y="2574249"/>
            <a:ext cx="22368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images on these screens with your own work. Just delete these ones, add yours and send them to the back</a:t>
            </a:r>
            <a:endParaRPr/>
          </a:p>
        </p:txBody>
      </p:sp>
      <p:grpSp>
        <p:nvGrpSpPr>
          <p:cNvPr id="2081" name="Google Shape;2081;p53"/>
          <p:cNvGrpSpPr/>
          <p:nvPr/>
        </p:nvGrpSpPr>
        <p:grpSpPr>
          <a:xfrm>
            <a:off x="1394625" y="1318216"/>
            <a:ext cx="1102258" cy="1078127"/>
            <a:chOff x="1013625" y="1623016"/>
            <a:chExt cx="1102258" cy="1078127"/>
          </a:xfrm>
        </p:grpSpPr>
        <p:sp>
          <p:nvSpPr>
            <p:cNvPr id="2082" name="Google Shape;2082;p53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3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4" name="Google Shape;2084;p53"/>
          <p:cNvPicPr preferRelativeResize="0"/>
          <p:nvPr/>
        </p:nvPicPr>
        <p:blipFill rotWithShape="1">
          <a:blip r:embed="rId3">
            <a:alphaModFix/>
          </a:blip>
          <a:srcRect b="6200"/>
          <a:stretch/>
        </p:blipFill>
        <p:spPr>
          <a:xfrm>
            <a:off x="6915800" y="1733550"/>
            <a:ext cx="1423500" cy="28863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pic>
        <p:nvPicPr>
          <p:cNvPr id="2085" name="Google Shape;2085;p53"/>
          <p:cNvPicPr preferRelativeResize="0"/>
          <p:nvPr/>
        </p:nvPicPr>
        <p:blipFill rotWithShape="1">
          <a:blip r:embed="rId4">
            <a:alphaModFix/>
          </a:blip>
          <a:srcRect l="13056" r="13056"/>
          <a:stretch/>
        </p:blipFill>
        <p:spPr>
          <a:xfrm>
            <a:off x="6917993" y="1731564"/>
            <a:ext cx="1423500" cy="28863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grpSp>
        <p:nvGrpSpPr>
          <p:cNvPr id="2086" name="Google Shape;2086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087" name="Google Shape;2087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8" name="Google Shape;2088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089" name="Google Shape;2089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99" name="Google Shape;2099;p53"/>
          <p:cNvPicPr preferRelativeResize="0"/>
          <p:nvPr/>
        </p:nvPicPr>
        <p:blipFill rotWithShape="1">
          <a:blip r:embed="rId5">
            <a:alphaModFix/>
          </a:blip>
          <a:srcRect t="357" b="357"/>
          <a:stretch/>
        </p:blipFill>
        <p:spPr>
          <a:xfrm>
            <a:off x="5115718" y="1227693"/>
            <a:ext cx="1407900" cy="28863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grpSp>
        <p:nvGrpSpPr>
          <p:cNvPr id="2100" name="Google Shape;2100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101" name="Google Shape;2101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2" name="Google Shape;2102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03" name="Google Shape;2103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3" name="Google Shape;2113;p53"/>
          <p:cNvGrpSpPr/>
          <p:nvPr/>
        </p:nvGrpSpPr>
        <p:grpSpPr>
          <a:xfrm>
            <a:off x="5036738" y="1151165"/>
            <a:ext cx="1565662" cy="3046825"/>
            <a:chOff x="5036738" y="1151165"/>
            <a:chExt cx="1565662" cy="3046825"/>
          </a:xfrm>
        </p:grpSpPr>
        <p:grpSp>
          <p:nvGrpSpPr>
            <p:cNvPr id="2114" name="Google Shape;2114;p53"/>
            <p:cNvGrpSpPr/>
            <p:nvPr/>
          </p:nvGrpSpPr>
          <p:grpSpPr>
            <a:xfrm>
              <a:off x="5591402" y="1267979"/>
              <a:ext cx="456105" cy="31895"/>
              <a:chOff x="767900" y="1150025"/>
              <a:chExt cx="854450" cy="59750"/>
            </a:xfrm>
          </p:grpSpPr>
          <p:sp>
            <p:nvSpPr>
              <p:cNvPr id="2115" name="Google Shape;2115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5" name="Google Shape;2125;p53"/>
            <p:cNvGrpSpPr/>
            <p:nvPr/>
          </p:nvGrpSpPr>
          <p:grpSpPr>
            <a:xfrm>
              <a:off x="5591673" y="1267985"/>
              <a:ext cx="456191" cy="31901"/>
              <a:chOff x="767900" y="1150025"/>
              <a:chExt cx="854450" cy="59750"/>
            </a:xfrm>
          </p:grpSpPr>
          <p:sp>
            <p:nvSpPr>
              <p:cNvPr id="2126" name="Google Shape;2126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6" name="Google Shape;2136;p53"/>
            <p:cNvGrpSpPr/>
            <p:nvPr/>
          </p:nvGrpSpPr>
          <p:grpSpPr>
            <a:xfrm>
              <a:off x="5036738" y="1151165"/>
              <a:ext cx="1565662" cy="3046825"/>
              <a:chOff x="5411013" y="1379733"/>
              <a:chExt cx="2933049" cy="5707802"/>
            </a:xfrm>
          </p:grpSpPr>
          <p:pic>
            <p:nvPicPr>
              <p:cNvPr id="2137" name="Google Shape;2137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138" name="Google Shape;2138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53"/>
              <p:cNvSpPr/>
              <p:nvPr/>
            </p:nvSpPr>
            <p:spPr>
              <a:xfrm>
                <a:off x="5519193" y="1460794"/>
                <a:ext cx="2716813" cy="5523675"/>
              </a:xfrm>
              <a:custGeom>
                <a:avLst/>
                <a:gdLst/>
                <a:ahLst/>
                <a:cxnLst/>
                <a:rect l="l" t="t" r="r" b="b"/>
                <a:pathLst>
                  <a:path w="102386" h="205992" extrusionOk="0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5" name="Google Shape;2145;p53"/>
          <p:cNvGrpSpPr/>
          <p:nvPr/>
        </p:nvGrpSpPr>
        <p:grpSpPr>
          <a:xfrm>
            <a:off x="6846888" y="1669612"/>
            <a:ext cx="1565662" cy="3046825"/>
            <a:chOff x="6846888" y="1669612"/>
            <a:chExt cx="1565662" cy="3046825"/>
          </a:xfrm>
        </p:grpSpPr>
        <p:grpSp>
          <p:nvGrpSpPr>
            <p:cNvPr id="2146" name="Google Shape;2146;p53"/>
            <p:cNvGrpSpPr/>
            <p:nvPr/>
          </p:nvGrpSpPr>
          <p:grpSpPr>
            <a:xfrm>
              <a:off x="6846888" y="1669612"/>
              <a:ext cx="1565662" cy="3046825"/>
              <a:chOff x="5411013" y="1379733"/>
              <a:chExt cx="2933049" cy="5707802"/>
            </a:xfrm>
          </p:grpSpPr>
          <p:pic>
            <p:nvPicPr>
              <p:cNvPr id="2147" name="Google Shape;2147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148" name="Google Shape;2148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53"/>
              <p:cNvSpPr/>
              <p:nvPr/>
            </p:nvSpPr>
            <p:spPr>
              <a:xfrm>
                <a:off x="5519176" y="1460780"/>
                <a:ext cx="2716813" cy="5469088"/>
              </a:xfrm>
              <a:custGeom>
                <a:avLst/>
                <a:gdLst/>
                <a:ahLst/>
                <a:cxnLst/>
                <a:rect l="l" t="t" r="r" b="b"/>
                <a:pathLst>
                  <a:path w="102386" h="205992" extrusionOk="0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5" name="Google Shape;2155;p53"/>
            <p:cNvGrpSpPr/>
            <p:nvPr/>
          </p:nvGrpSpPr>
          <p:grpSpPr>
            <a:xfrm>
              <a:off x="7415836" y="1783010"/>
              <a:ext cx="456191" cy="31901"/>
              <a:chOff x="767900" y="1150025"/>
              <a:chExt cx="854450" cy="59750"/>
            </a:xfrm>
          </p:grpSpPr>
          <p:sp>
            <p:nvSpPr>
              <p:cNvPr id="2156" name="Google Shape;2156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66" name="Google Shape;2166;p53"/>
          <p:cNvPicPr preferRelativeResize="0"/>
          <p:nvPr/>
        </p:nvPicPr>
        <p:blipFill rotWithShape="1">
          <a:blip r:embed="rId4">
            <a:alphaModFix/>
          </a:blip>
          <a:srcRect l="13056" r="13056"/>
          <a:stretch/>
        </p:blipFill>
        <p:spPr>
          <a:xfrm>
            <a:off x="6917993" y="1731564"/>
            <a:ext cx="1423500" cy="28863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grpSp>
        <p:nvGrpSpPr>
          <p:cNvPr id="2167" name="Google Shape;2167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168" name="Google Shape;2168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9" name="Google Shape;2169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70" name="Google Shape;2170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80" name="Google Shape;2180;p53"/>
          <p:cNvPicPr preferRelativeResize="0"/>
          <p:nvPr/>
        </p:nvPicPr>
        <p:blipFill rotWithShape="1">
          <a:blip r:embed="rId7">
            <a:alphaModFix/>
          </a:blip>
          <a:srcRect l="31258" t="3651" r="21402" b="3661"/>
          <a:stretch/>
        </p:blipFill>
        <p:spPr>
          <a:xfrm>
            <a:off x="5115578" y="1226038"/>
            <a:ext cx="1408200" cy="2889600"/>
          </a:xfrm>
          <a:prstGeom prst="roundRect">
            <a:avLst>
              <a:gd name="adj" fmla="val 10357"/>
            </a:avLst>
          </a:prstGeom>
          <a:noFill/>
          <a:ln>
            <a:noFill/>
          </a:ln>
        </p:spPr>
      </p:pic>
      <p:grpSp>
        <p:nvGrpSpPr>
          <p:cNvPr id="2181" name="Google Shape;2181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182" name="Google Shape;2182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3" name="Google Shape;2183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84" name="Google Shape;2184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99" name="Google Shape;2199;p54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2" name="Google Shape;2202;p54"/>
          <p:cNvGrpSpPr/>
          <p:nvPr/>
        </p:nvGrpSpPr>
        <p:grpSpPr>
          <a:xfrm>
            <a:off x="5411013" y="1379733"/>
            <a:ext cx="2986299" cy="5707802"/>
            <a:chOff x="5411013" y="1379733"/>
            <a:chExt cx="2986299" cy="5707802"/>
          </a:xfrm>
        </p:grpSpPr>
        <p:pic>
          <p:nvPicPr>
            <p:cNvPr id="2203" name="Google Shape;2203;p54"/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204" name="Google Shape;2204;p54"/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5" name="Google Shape;2205;p54"/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8318784" y="2766465"/>
              <a:ext cx="25279" cy="69274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5411013" y="3185285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5411013" y="2612250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5413659" y="2181458"/>
              <a:ext cx="22634" cy="204770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5436266" y="1379733"/>
              <a:ext cx="2882494" cy="5707802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5457537" y="1426257"/>
              <a:ext cx="348374" cy="5617402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5519193" y="1460794"/>
              <a:ext cx="2716813" cy="5523675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54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VIEW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4" name="Google Shape;2214;p54"/>
          <p:cNvSpPr txBox="1">
            <a:spLocks noGrp="1"/>
          </p:cNvSpPr>
          <p:nvPr>
            <p:ph type="title"/>
          </p:nvPr>
        </p:nvSpPr>
        <p:spPr>
          <a:xfrm>
            <a:off x="1146200" y="1825573"/>
            <a:ext cx="34206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UI/UX VIEW</a:t>
            </a:r>
            <a:endParaRPr sz="1800"/>
          </a:p>
        </p:txBody>
      </p:sp>
      <p:sp>
        <p:nvSpPr>
          <p:cNvPr id="2215" name="Google Shape;2215;p54"/>
          <p:cNvSpPr txBox="1">
            <a:spLocks noGrp="1"/>
          </p:cNvSpPr>
          <p:nvPr>
            <p:ph type="subTitle" idx="4294967295"/>
          </p:nvPr>
        </p:nvSpPr>
        <p:spPr>
          <a:xfrm>
            <a:off x="1146200" y="2613209"/>
            <a:ext cx="3420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Venus has a beautiful name and is the second planet from the Sun. It’s terribly hot—even hotter than Mercury—and its atmosphere is extremely poisonous </a:t>
            </a:r>
            <a:endParaRPr sz="1200"/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2217" name="Google Shape;2217;p54"/>
            <p:cNvSpPr/>
            <p:nvPr/>
          </p:nvSpPr>
          <p:spPr>
            <a:xfrm>
              <a:off x="970225" y="1150025"/>
              <a:ext cx="457100" cy="59750"/>
            </a:xfrm>
            <a:custGeom>
              <a:avLst/>
              <a:gdLst/>
              <a:ahLst/>
              <a:cxnLst/>
              <a:rect l="l" t="t" r="r" b="b"/>
              <a:pathLst>
                <a:path w="18284" h="2390" extrusionOk="0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992175" y="1161000"/>
              <a:ext cx="414450" cy="37800"/>
            </a:xfrm>
            <a:custGeom>
              <a:avLst/>
              <a:gdLst/>
              <a:ahLst/>
              <a:cxnLst/>
              <a:rect l="l" t="t" r="r" b="b"/>
              <a:pathLst>
                <a:path w="16578" h="1512" extrusionOk="0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767900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782525" y="1161000"/>
              <a:ext cx="42675" cy="37450"/>
            </a:xfrm>
            <a:custGeom>
              <a:avLst/>
              <a:gdLst/>
              <a:ahLst/>
              <a:cxnLst/>
              <a:rect l="l" t="t" r="r" b="b"/>
              <a:pathLst>
                <a:path w="1707" h="1498" extrusionOk="0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8763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891000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5540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1567475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1444375" y="1150100"/>
              <a:ext cx="69500" cy="59675"/>
            </a:xfrm>
            <a:custGeom>
              <a:avLst/>
              <a:gdLst/>
              <a:ahLst/>
              <a:cxnLst/>
              <a:rect l="l" t="t" r="r" b="b"/>
              <a:pathLst>
                <a:path w="2780" h="2387" extrusionOk="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1459000" y="1161000"/>
              <a:ext cx="43900" cy="37450"/>
            </a:xfrm>
            <a:custGeom>
              <a:avLst/>
              <a:gdLst/>
              <a:ahLst/>
              <a:cxnLst/>
              <a:rect l="l" t="t" r="r" b="b"/>
              <a:pathLst>
                <a:path w="1756" h="1498" extrusionOk="0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28" name="Google Shape;2228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30" name="Google Shape;2230;p54"/>
          <p:cNvPicPr preferRelativeResize="0"/>
          <p:nvPr/>
        </p:nvPicPr>
        <p:blipFill rotWithShape="1">
          <a:blip r:embed="rId4">
            <a:alphaModFix/>
          </a:blip>
          <a:srcRect b="6200"/>
          <a:stretch/>
        </p:blipFill>
        <p:spPr>
          <a:xfrm>
            <a:off x="5554475" y="1508500"/>
            <a:ext cx="2632800" cy="53385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grpSp>
        <p:nvGrpSpPr>
          <p:cNvPr id="2231" name="Google Shape;2231;p54"/>
          <p:cNvGrpSpPr/>
          <p:nvPr/>
        </p:nvGrpSpPr>
        <p:grpSpPr>
          <a:xfrm>
            <a:off x="6339259" y="1494009"/>
            <a:ext cx="1078142" cy="195312"/>
            <a:chOff x="7315200" y="1724038"/>
            <a:chExt cx="576300" cy="104400"/>
          </a:xfrm>
        </p:grpSpPr>
        <p:sp>
          <p:nvSpPr>
            <p:cNvPr id="2232" name="Google Shape;2232;p54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3" name="Google Shape;2233;p54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234" name="Google Shape;2234;p54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54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54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54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54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54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54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54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54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54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55"/>
          <p:cNvSpPr txBox="1">
            <a:spLocks noGrp="1"/>
          </p:cNvSpPr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 Picture</a:t>
            </a:r>
            <a:r>
              <a:rPr lang="en">
                <a:solidFill>
                  <a:srgbClr val="FFFFFF"/>
                </a:solidFill>
              </a:rPr>
              <a:t> Is Worth a Thousand Words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" name="Google Shape;2253;p56"/>
          <p:cNvCxnSpPr/>
          <p:nvPr/>
        </p:nvCxnSpPr>
        <p:spPr>
          <a:xfrm>
            <a:off x="5107210" y="3419595"/>
            <a:ext cx="312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54" name="Google Shape;2254;p56"/>
          <p:cNvCxnSpPr/>
          <p:nvPr/>
        </p:nvCxnSpPr>
        <p:spPr>
          <a:xfrm>
            <a:off x="917700" y="2560720"/>
            <a:ext cx="2895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55" name="Google Shape;2255;p56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cxnSp>
        <p:nvCxnSpPr>
          <p:cNvPr id="2256" name="Google Shape;2256;p56"/>
          <p:cNvCxnSpPr/>
          <p:nvPr/>
        </p:nvCxnSpPr>
        <p:spPr>
          <a:xfrm>
            <a:off x="5107210" y="1806100"/>
            <a:ext cx="312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57" name="Google Shape;2257;p56"/>
          <p:cNvSpPr txBox="1"/>
          <p:nvPr/>
        </p:nvSpPr>
        <p:spPr>
          <a:xfrm>
            <a:off x="914400" y="2597946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Saturn is a gas giant, composed mostly of hydrogen and helium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8" name="Google Shape;2258;p56"/>
          <p:cNvSpPr txBox="1"/>
          <p:nvPr/>
        </p:nvSpPr>
        <p:spPr>
          <a:xfrm>
            <a:off x="914400" y="2133920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9" name="Google Shape;2259;p56"/>
          <p:cNvSpPr txBox="1"/>
          <p:nvPr/>
        </p:nvSpPr>
        <p:spPr>
          <a:xfrm>
            <a:off x="6377571" y="1833202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It’s a gas giant and the biggest planet in the Solar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0" name="Google Shape;2260;p56"/>
          <p:cNvSpPr txBox="1"/>
          <p:nvPr/>
        </p:nvSpPr>
        <p:spPr>
          <a:xfrm>
            <a:off x="6377571" y="138332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JUPITER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1" name="Google Shape;2261;p56"/>
          <p:cNvSpPr txBox="1"/>
          <p:nvPr/>
        </p:nvSpPr>
        <p:spPr>
          <a:xfrm>
            <a:off x="6377571" y="3446695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planet is the smallest one in the Solar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2" name="Google Shape;2262;p56"/>
          <p:cNvSpPr txBox="1"/>
          <p:nvPr/>
        </p:nvSpPr>
        <p:spPr>
          <a:xfrm>
            <a:off x="6377571" y="2996818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MERCURY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3" name="Google Shape;2263;p56"/>
          <p:cNvSpPr/>
          <p:nvPr/>
        </p:nvSpPr>
        <p:spPr>
          <a:xfrm>
            <a:off x="3607335" y="1549125"/>
            <a:ext cx="1659590" cy="971916"/>
          </a:xfrm>
          <a:custGeom>
            <a:avLst/>
            <a:gdLst/>
            <a:ahLst/>
            <a:cxnLst/>
            <a:rect l="l" t="t" r="r" b="b"/>
            <a:pathLst>
              <a:path w="140882" h="83480" extrusionOk="0">
                <a:moveTo>
                  <a:pt x="94471" y="0"/>
                </a:moveTo>
                <a:cubicBezTo>
                  <a:pt x="89972" y="0"/>
                  <a:pt x="85049" y="250"/>
                  <a:pt x="79665" y="784"/>
                </a:cubicBezTo>
                <a:cubicBezTo>
                  <a:pt x="0" y="8699"/>
                  <a:pt x="19934" y="83480"/>
                  <a:pt x="54701" y="83480"/>
                </a:cubicBezTo>
                <a:cubicBezTo>
                  <a:pt x="58827" y="83480"/>
                  <a:pt x="63162" y="82427"/>
                  <a:pt x="67564" y="80083"/>
                </a:cubicBezTo>
                <a:cubicBezTo>
                  <a:pt x="95555" y="65186"/>
                  <a:pt x="85915" y="57247"/>
                  <a:pt x="113026" y="55894"/>
                </a:cubicBezTo>
                <a:cubicBezTo>
                  <a:pt x="127672" y="55163"/>
                  <a:pt x="135887" y="43087"/>
                  <a:pt x="137842" y="33994"/>
                </a:cubicBezTo>
                <a:cubicBezTo>
                  <a:pt x="140882" y="19857"/>
                  <a:pt x="134603" y="0"/>
                  <a:pt x="944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56"/>
          <p:cNvSpPr/>
          <p:nvPr/>
        </p:nvSpPr>
        <p:spPr>
          <a:xfrm>
            <a:off x="3402135" y="1981600"/>
            <a:ext cx="2294077" cy="1272924"/>
          </a:xfrm>
          <a:custGeom>
            <a:avLst/>
            <a:gdLst/>
            <a:ahLst/>
            <a:cxnLst/>
            <a:rect l="l" t="t" r="r" b="b"/>
            <a:pathLst>
              <a:path w="132529" h="75758" extrusionOk="0">
                <a:moveTo>
                  <a:pt x="35681" y="1"/>
                </a:moveTo>
                <a:cubicBezTo>
                  <a:pt x="28391" y="1"/>
                  <a:pt x="21714" y="3251"/>
                  <a:pt x="17602" y="6966"/>
                </a:cubicBezTo>
                <a:cubicBezTo>
                  <a:pt x="6338" y="17142"/>
                  <a:pt x="0" y="39095"/>
                  <a:pt x="43841" y="64496"/>
                </a:cubicBezTo>
                <a:cubicBezTo>
                  <a:pt x="57636" y="72490"/>
                  <a:pt x="69677" y="75757"/>
                  <a:pt x="79840" y="75757"/>
                </a:cubicBezTo>
                <a:cubicBezTo>
                  <a:pt x="123563" y="75757"/>
                  <a:pt x="132529" y="15282"/>
                  <a:pt x="96854" y="10434"/>
                </a:cubicBezTo>
                <a:cubicBezTo>
                  <a:pt x="91877" y="9757"/>
                  <a:pt x="87820" y="9515"/>
                  <a:pt x="84413" y="9515"/>
                </a:cubicBezTo>
                <a:cubicBezTo>
                  <a:pt x="75850" y="9515"/>
                  <a:pt x="71389" y="11044"/>
                  <a:pt x="66742" y="11044"/>
                </a:cubicBezTo>
                <a:cubicBezTo>
                  <a:pt x="62219" y="11044"/>
                  <a:pt x="57519" y="9596"/>
                  <a:pt x="48690" y="3882"/>
                </a:cubicBezTo>
                <a:cubicBezTo>
                  <a:pt x="44404" y="1110"/>
                  <a:pt x="39938" y="1"/>
                  <a:pt x="356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56"/>
          <p:cNvSpPr/>
          <p:nvPr/>
        </p:nvSpPr>
        <p:spPr>
          <a:xfrm>
            <a:off x="3214698" y="2692922"/>
            <a:ext cx="2801467" cy="1461306"/>
          </a:xfrm>
          <a:custGeom>
            <a:avLst/>
            <a:gdLst/>
            <a:ahLst/>
            <a:cxnLst/>
            <a:rect l="l" t="t" r="r" b="b"/>
            <a:pathLst>
              <a:path w="128434" h="70095" extrusionOk="0">
                <a:moveTo>
                  <a:pt x="89313" y="0"/>
                </a:moveTo>
                <a:cubicBezTo>
                  <a:pt x="87846" y="0"/>
                  <a:pt x="86325" y="120"/>
                  <a:pt x="84751" y="369"/>
                </a:cubicBezTo>
                <a:cubicBezTo>
                  <a:pt x="62519" y="3888"/>
                  <a:pt x="60490" y="10445"/>
                  <a:pt x="50383" y="10445"/>
                </a:cubicBezTo>
                <a:cubicBezTo>
                  <a:pt x="47051" y="10445"/>
                  <a:pt x="42841" y="9732"/>
                  <a:pt x="36739" y="7963"/>
                </a:cubicBezTo>
                <a:cubicBezTo>
                  <a:pt x="34405" y="7286"/>
                  <a:pt x="32140" y="6983"/>
                  <a:pt x="29967" y="6983"/>
                </a:cubicBezTo>
                <a:cubicBezTo>
                  <a:pt x="19766" y="6983"/>
                  <a:pt x="11601" y="13674"/>
                  <a:pt x="7855" y="19867"/>
                </a:cubicBezTo>
                <a:cubicBezTo>
                  <a:pt x="0" y="32856"/>
                  <a:pt x="251" y="55703"/>
                  <a:pt x="49548" y="67407"/>
                </a:cubicBezTo>
                <a:cubicBezTo>
                  <a:pt x="57352" y="69259"/>
                  <a:pt x="64386" y="70094"/>
                  <a:pt x="70689" y="70094"/>
                </a:cubicBezTo>
                <a:cubicBezTo>
                  <a:pt x="128434" y="70094"/>
                  <a:pt x="124821" y="0"/>
                  <a:pt x="893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56"/>
          <p:cNvSpPr txBox="1"/>
          <p:nvPr/>
        </p:nvSpPr>
        <p:spPr>
          <a:xfrm>
            <a:off x="3763686" y="1673849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10%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7" name="Google Shape;2267;p56"/>
          <p:cNvSpPr txBox="1"/>
          <p:nvPr/>
        </p:nvSpPr>
        <p:spPr>
          <a:xfrm>
            <a:off x="3764470" y="2347507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30%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8" name="Google Shape;2268;p56"/>
          <p:cNvSpPr txBox="1"/>
          <p:nvPr/>
        </p:nvSpPr>
        <p:spPr>
          <a:xfrm>
            <a:off x="3774885" y="3244913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57"/>
          <p:cNvSpPr txBox="1">
            <a:spLocks noGrp="1"/>
          </p:cNvSpPr>
          <p:nvPr>
            <p:ph type="title" idx="6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TRACTION</a:t>
            </a:r>
            <a:endParaRPr/>
          </a:p>
        </p:txBody>
      </p:sp>
      <p:pic>
        <p:nvPicPr>
          <p:cNvPr id="2274" name="Google Shape;2274;p5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97" y="1425282"/>
            <a:ext cx="3651600" cy="225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57"/>
          <p:cNvSpPr txBox="1">
            <a:spLocks noGrp="1"/>
          </p:cNvSpPr>
          <p:nvPr>
            <p:ph type="subTitle" idx="1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2276" name="Google Shape;2276;p57"/>
          <p:cNvSpPr txBox="1">
            <a:spLocks noGrp="1"/>
          </p:cNvSpPr>
          <p:nvPr>
            <p:ph type="subTitle" idx="2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2277" name="Google Shape;2277;p57"/>
          <p:cNvSpPr txBox="1">
            <a:spLocks noGrp="1"/>
          </p:cNvSpPr>
          <p:nvPr>
            <p:ph type="subTitle" idx="3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278" name="Google Shape;2278;p57"/>
          <p:cNvSpPr txBox="1">
            <a:spLocks noGrp="1"/>
          </p:cNvSpPr>
          <p:nvPr>
            <p:ph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40,000</a:t>
            </a:r>
            <a:endParaRPr/>
          </a:p>
        </p:txBody>
      </p:sp>
      <p:sp>
        <p:nvSpPr>
          <p:cNvPr id="2279" name="Google Shape;2279;p57"/>
          <p:cNvSpPr txBox="1">
            <a:spLocks noGrp="1"/>
          </p:cNvSpPr>
          <p:nvPr>
            <p:ph type="title" idx="4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50,000</a:t>
            </a:r>
            <a:endParaRPr/>
          </a:p>
        </p:txBody>
      </p:sp>
      <p:sp>
        <p:nvSpPr>
          <p:cNvPr id="2280" name="Google Shape;2280;p57"/>
          <p:cNvSpPr txBox="1">
            <a:spLocks noGrp="1"/>
          </p:cNvSpPr>
          <p:nvPr>
            <p:ph type="title" idx="5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60,000</a:t>
            </a:r>
            <a:endParaRPr/>
          </a:p>
        </p:txBody>
      </p:sp>
      <p:sp>
        <p:nvSpPr>
          <p:cNvPr id="2281" name="Google Shape;2281;p57"/>
          <p:cNvSpPr txBox="1"/>
          <p:nvPr/>
        </p:nvSpPr>
        <p:spPr>
          <a:xfrm>
            <a:off x="5278050" y="4090908"/>
            <a:ext cx="29895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modify this graph, click on it, follow the link, change the data and replace it here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2" name="Google Shape;2282;p57"/>
          <p:cNvSpPr/>
          <p:nvPr/>
        </p:nvSpPr>
        <p:spPr>
          <a:xfrm>
            <a:off x="7644300" y="1384500"/>
            <a:ext cx="561742" cy="572714"/>
          </a:xfrm>
          <a:custGeom>
            <a:avLst/>
            <a:gdLst/>
            <a:ahLst/>
            <a:cxnLst/>
            <a:rect l="l" t="t" r="r" b="b"/>
            <a:pathLst>
              <a:path w="12441" h="12684" extrusionOk="0">
                <a:moveTo>
                  <a:pt x="1221" y="0"/>
                </a:moveTo>
                <a:cubicBezTo>
                  <a:pt x="548" y="0"/>
                  <a:pt x="1" y="548"/>
                  <a:pt x="1" y="1220"/>
                </a:cubicBezTo>
                <a:lnTo>
                  <a:pt x="1" y="8813"/>
                </a:lnTo>
                <a:lnTo>
                  <a:pt x="1" y="12683"/>
                </a:lnTo>
                <a:lnTo>
                  <a:pt x="2432" y="8813"/>
                </a:lnTo>
                <a:lnTo>
                  <a:pt x="11221" y="8813"/>
                </a:lnTo>
                <a:cubicBezTo>
                  <a:pt x="11894" y="8813"/>
                  <a:pt x="12441" y="8265"/>
                  <a:pt x="12441" y="7593"/>
                </a:cubicBezTo>
                <a:lnTo>
                  <a:pt x="12441" y="1220"/>
                </a:lnTo>
                <a:cubicBezTo>
                  <a:pt x="12441" y="548"/>
                  <a:pt x="11894" y="0"/>
                  <a:pt x="112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57"/>
          <p:cNvSpPr/>
          <p:nvPr/>
        </p:nvSpPr>
        <p:spPr>
          <a:xfrm rot="10800000">
            <a:off x="5040837" y="2339003"/>
            <a:ext cx="732763" cy="465484"/>
          </a:xfrm>
          <a:custGeom>
            <a:avLst/>
            <a:gdLst/>
            <a:ahLst/>
            <a:cxnLst/>
            <a:rect l="l" t="t" r="r" b="b"/>
            <a:pathLst>
              <a:path w="16615" h="10554" extrusionOk="0">
                <a:moveTo>
                  <a:pt x="4149" y="1"/>
                </a:moveTo>
                <a:cubicBezTo>
                  <a:pt x="3501" y="1"/>
                  <a:pt x="2975" y="524"/>
                  <a:pt x="2975" y="1174"/>
                </a:cubicBezTo>
                <a:lnTo>
                  <a:pt x="2975" y="3531"/>
                </a:lnTo>
                <a:cubicBezTo>
                  <a:pt x="2975" y="3791"/>
                  <a:pt x="2818" y="4025"/>
                  <a:pt x="2578" y="4125"/>
                </a:cubicBezTo>
                <a:lnTo>
                  <a:pt x="144" y="5119"/>
                </a:lnTo>
                <a:cubicBezTo>
                  <a:pt x="0" y="5179"/>
                  <a:pt x="0" y="5375"/>
                  <a:pt x="144" y="5432"/>
                </a:cubicBezTo>
                <a:lnTo>
                  <a:pt x="2578" y="6429"/>
                </a:lnTo>
                <a:cubicBezTo>
                  <a:pt x="2818" y="6529"/>
                  <a:pt x="2975" y="6763"/>
                  <a:pt x="2975" y="7019"/>
                </a:cubicBezTo>
                <a:lnTo>
                  <a:pt x="2975" y="9380"/>
                </a:lnTo>
                <a:cubicBezTo>
                  <a:pt x="2975" y="10027"/>
                  <a:pt x="3501" y="10553"/>
                  <a:pt x="4149" y="10553"/>
                </a:cubicBezTo>
                <a:lnTo>
                  <a:pt x="15441" y="10553"/>
                </a:lnTo>
                <a:cubicBezTo>
                  <a:pt x="16088" y="10553"/>
                  <a:pt x="16615" y="10027"/>
                  <a:pt x="16615" y="9380"/>
                </a:cubicBezTo>
                <a:lnTo>
                  <a:pt x="16615" y="1174"/>
                </a:lnTo>
                <a:cubicBezTo>
                  <a:pt x="16615" y="524"/>
                  <a:pt x="16088" y="1"/>
                  <a:pt x="154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57"/>
          <p:cNvSpPr txBox="1"/>
          <p:nvPr/>
        </p:nvSpPr>
        <p:spPr>
          <a:xfrm>
            <a:off x="5008977" y="2369150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60%</a:t>
            </a: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5" name="Google Shape;2285;p57"/>
          <p:cNvSpPr txBox="1"/>
          <p:nvPr/>
        </p:nvSpPr>
        <p:spPr>
          <a:xfrm>
            <a:off x="6388893" y="1210187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30%</a:t>
            </a: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6" name="Google Shape;2286;p57"/>
          <p:cNvSpPr txBox="1"/>
          <p:nvPr/>
        </p:nvSpPr>
        <p:spPr>
          <a:xfrm>
            <a:off x="7570049" y="3404386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1" name="Google Shape;2291;p58"/>
          <p:cNvGrpSpPr/>
          <p:nvPr/>
        </p:nvGrpSpPr>
        <p:grpSpPr>
          <a:xfrm>
            <a:off x="6760575" y="1443162"/>
            <a:ext cx="1120361" cy="938680"/>
            <a:chOff x="6760575" y="1443162"/>
            <a:chExt cx="1120361" cy="938680"/>
          </a:xfrm>
        </p:grpSpPr>
        <p:sp>
          <p:nvSpPr>
            <p:cNvPr id="2292" name="Google Shape;2292;p58"/>
            <p:cNvSpPr/>
            <p:nvPr/>
          </p:nvSpPr>
          <p:spPr>
            <a:xfrm>
              <a:off x="6836775" y="1443162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6760575" y="1443162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58"/>
          <p:cNvGrpSpPr/>
          <p:nvPr/>
        </p:nvGrpSpPr>
        <p:grpSpPr>
          <a:xfrm>
            <a:off x="4801201" y="1289566"/>
            <a:ext cx="1456123" cy="1399636"/>
            <a:chOff x="4801201" y="1289566"/>
            <a:chExt cx="1456123" cy="1399636"/>
          </a:xfrm>
        </p:grpSpPr>
        <p:sp>
          <p:nvSpPr>
            <p:cNvPr id="2295" name="Google Shape;2295;p58"/>
            <p:cNvSpPr/>
            <p:nvPr/>
          </p:nvSpPr>
          <p:spPr>
            <a:xfrm rot="-7643915">
              <a:off x="5045274" y="1520036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 rot="-7643915">
              <a:off x="4969074" y="1520036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58"/>
          <p:cNvGrpSpPr/>
          <p:nvPr/>
        </p:nvGrpSpPr>
        <p:grpSpPr>
          <a:xfrm>
            <a:off x="3028493" y="1326442"/>
            <a:ext cx="1339428" cy="1173478"/>
            <a:chOff x="3028493" y="1326442"/>
            <a:chExt cx="1339428" cy="1173478"/>
          </a:xfrm>
        </p:grpSpPr>
        <p:sp>
          <p:nvSpPr>
            <p:cNvPr id="2298" name="Google Shape;2298;p58"/>
            <p:cNvSpPr/>
            <p:nvPr/>
          </p:nvSpPr>
          <p:spPr>
            <a:xfrm rot="884392">
              <a:off x="3221498" y="1443830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 rot="884392">
              <a:off x="3130735" y="1443830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0" name="Google Shape;2300;p58"/>
          <p:cNvGrpSpPr/>
          <p:nvPr/>
        </p:nvGrpSpPr>
        <p:grpSpPr>
          <a:xfrm>
            <a:off x="1264850" y="1443824"/>
            <a:ext cx="1147986" cy="980268"/>
            <a:chOff x="1264850" y="1443824"/>
            <a:chExt cx="1147986" cy="980268"/>
          </a:xfrm>
        </p:grpSpPr>
        <p:sp>
          <p:nvSpPr>
            <p:cNvPr id="2301" name="Google Shape;2301;p58"/>
            <p:cNvSpPr/>
            <p:nvPr/>
          </p:nvSpPr>
          <p:spPr>
            <a:xfrm>
              <a:off x="1368675" y="1485412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1264850" y="1443824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58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CASE STUDY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04" name="Google Shape;2304;p58"/>
          <p:cNvSpPr txBox="1">
            <a:spLocks noGrp="1"/>
          </p:cNvSpPr>
          <p:nvPr>
            <p:ph type="title" idx="2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5" name="Google Shape;2305;p58"/>
          <p:cNvSpPr txBox="1">
            <a:spLocks noGrp="1"/>
          </p:cNvSpPr>
          <p:nvPr>
            <p:ph type="title" idx="3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6" name="Google Shape;2306;p58"/>
          <p:cNvSpPr txBox="1">
            <a:spLocks noGrp="1"/>
          </p:cNvSpPr>
          <p:nvPr>
            <p:ph type="title" idx="4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7" name="Google Shape;2307;p58"/>
          <p:cNvSpPr txBox="1">
            <a:spLocks noGrp="1"/>
          </p:cNvSpPr>
          <p:nvPr>
            <p:ph type="subTitle" idx="1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308" name="Google Shape;2308;p58"/>
          <p:cNvSpPr txBox="1">
            <a:spLocks noGrp="1"/>
          </p:cNvSpPr>
          <p:nvPr>
            <p:ph type="subTitle" idx="6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2309" name="Google Shape;2309;p58"/>
          <p:cNvSpPr txBox="1">
            <a:spLocks noGrp="1"/>
          </p:cNvSpPr>
          <p:nvPr>
            <p:ph type="subTitle" idx="7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10" name="Google Shape;2310;p58"/>
          <p:cNvSpPr txBox="1">
            <a:spLocks noGrp="1"/>
          </p:cNvSpPr>
          <p:nvPr>
            <p:ph type="subTitle" idx="8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311" name="Google Shape;2311;p58"/>
          <p:cNvSpPr txBox="1">
            <a:spLocks noGrp="1"/>
          </p:cNvSpPr>
          <p:nvPr>
            <p:ph type="title" idx="5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2" name="Google Shape;2312;p58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13" name="Google Shape;2313;p58"/>
          <p:cNvSpPr txBox="1">
            <a:spLocks noGrp="1"/>
          </p:cNvSpPr>
          <p:nvPr>
            <p:ph type="subTitle" idx="13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2314" name="Google Shape;2314;p58"/>
          <p:cNvSpPr txBox="1">
            <a:spLocks noGrp="1"/>
          </p:cNvSpPr>
          <p:nvPr>
            <p:ph type="subTitle" idx="14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315" name="Google Shape;2315;p58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giant, composed mostly of hydrogen and helium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SOLID</a:t>
            </a:r>
            <a:endParaRPr dirty="0"/>
          </a:p>
        </p:txBody>
      </p:sp>
      <p:pic>
        <p:nvPicPr>
          <p:cNvPr id="11" name="Picture 10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DC8C7A8-DAB6-6522-CD3E-D6531000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65" y="1153388"/>
            <a:ext cx="5746945" cy="3408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0" name="Google Shape;2320;p59"/>
          <p:cNvGrpSpPr/>
          <p:nvPr/>
        </p:nvGrpSpPr>
        <p:grpSpPr>
          <a:xfrm rot="-7008816" flipH="1">
            <a:off x="629877" y="2806929"/>
            <a:ext cx="1088081" cy="1106086"/>
            <a:chOff x="1356743" y="1072013"/>
            <a:chExt cx="1088055" cy="1341466"/>
          </a:xfrm>
        </p:grpSpPr>
        <p:sp>
          <p:nvSpPr>
            <p:cNvPr id="2321" name="Google Shape;2321;p59"/>
            <p:cNvSpPr/>
            <p:nvPr/>
          </p:nvSpPr>
          <p:spPr>
            <a:xfrm rot="-3571178">
              <a:off x="1476398" y="1287516"/>
              <a:ext cx="848746" cy="86974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3" name="Google Shape;2323;p59"/>
          <p:cNvGrpSpPr/>
          <p:nvPr/>
        </p:nvGrpSpPr>
        <p:grpSpPr>
          <a:xfrm rot="-1840256">
            <a:off x="2802992" y="1257400"/>
            <a:ext cx="919876" cy="1140429"/>
            <a:chOff x="1384819" y="1273035"/>
            <a:chExt cx="919887" cy="1140444"/>
          </a:xfrm>
        </p:grpSpPr>
        <p:sp>
          <p:nvSpPr>
            <p:cNvPr id="2324" name="Google Shape;2324;p59"/>
            <p:cNvSpPr/>
            <p:nvPr/>
          </p:nvSpPr>
          <p:spPr>
            <a:xfrm rot="-5400000">
              <a:off x="1451417" y="1318430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6" name="Google Shape;2326;p59"/>
          <p:cNvSpPr txBox="1">
            <a:spLocks noGrp="1"/>
          </p:cNvSpPr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sp>
        <p:nvSpPr>
          <p:cNvPr id="2327" name="Google Shape;2327;p59"/>
          <p:cNvSpPr txBox="1">
            <a:spLocks noGrp="1"/>
          </p:cNvSpPr>
          <p:nvPr>
            <p:ph type="subTitle" idx="1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the biggest planet in the Solar System and the fourth-brightest object in the sky”</a:t>
            </a:r>
            <a:endParaRPr/>
          </a:p>
        </p:txBody>
      </p:sp>
      <p:sp>
        <p:nvSpPr>
          <p:cNvPr id="2328" name="Google Shape;2328;p59"/>
          <p:cNvSpPr txBox="1">
            <a:spLocks noGrp="1"/>
          </p:cNvSpPr>
          <p:nvPr>
            <p:ph type="subTitle" idx="2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—ZAHRA WATKINS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59"/>
          <p:cNvSpPr txBox="1">
            <a:spLocks noGrp="1"/>
          </p:cNvSpPr>
          <p:nvPr>
            <p:ph type="subTitle" idx="3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the smallest one in the Solar System”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59"/>
          <p:cNvSpPr txBox="1">
            <a:spLocks noGrp="1"/>
          </p:cNvSpPr>
          <p:nvPr>
            <p:ph type="subTitle" idx="4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—LOUIE STONE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1" name="Google Shape;23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197" y="1376904"/>
            <a:ext cx="1234800" cy="123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32" name="Google Shape;2332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389" y="3083161"/>
            <a:ext cx="1234800" cy="123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60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2338" name="Google Shape;2338;p60"/>
          <p:cNvSpPr txBox="1">
            <a:spLocks noGrp="1"/>
          </p:cNvSpPr>
          <p:nvPr>
            <p:ph type="subTitle" idx="1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60"/>
          <p:cNvSpPr txBox="1">
            <a:spLocks noGrp="1"/>
          </p:cNvSpPr>
          <p:nvPr>
            <p:ph type="subTitle" idx="2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40" name="Google Shape;2340;p60"/>
          <p:cNvSpPr txBox="1">
            <a:spLocks noGrp="1"/>
          </p:cNvSpPr>
          <p:nvPr>
            <p:ph type="subTitle" idx="3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60"/>
          <p:cNvSpPr txBox="1">
            <a:spLocks noGrp="1"/>
          </p:cNvSpPr>
          <p:nvPr>
            <p:ph type="subTitle" idx="4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grpSp>
        <p:nvGrpSpPr>
          <p:cNvPr id="2342" name="Google Shape;2342;p60"/>
          <p:cNvGrpSpPr/>
          <p:nvPr/>
        </p:nvGrpSpPr>
        <p:grpSpPr>
          <a:xfrm>
            <a:off x="3350312" y="1559891"/>
            <a:ext cx="1130176" cy="946136"/>
            <a:chOff x="3350312" y="1559891"/>
            <a:chExt cx="1130176" cy="946136"/>
          </a:xfrm>
        </p:grpSpPr>
        <p:grpSp>
          <p:nvGrpSpPr>
            <p:cNvPr id="2343" name="Google Shape;2343;p60"/>
            <p:cNvGrpSpPr/>
            <p:nvPr/>
          </p:nvGrpSpPr>
          <p:grpSpPr>
            <a:xfrm>
              <a:off x="3350312" y="1559891"/>
              <a:ext cx="1130176" cy="946136"/>
              <a:chOff x="3333303" y="1481175"/>
              <a:chExt cx="1209003" cy="1012127"/>
            </a:xfrm>
          </p:grpSpPr>
          <p:sp>
            <p:nvSpPr>
              <p:cNvPr id="2344" name="Google Shape;2344;p60"/>
              <p:cNvSpPr/>
              <p:nvPr/>
            </p:nvSpPr>
            <p:spPr>
              <a:xfrm rot="846634">
                <a:off x="3508843" y="1581171"/>
                <a:ext cx="939848" cy="812136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60"/>
              <p:cNvSpPr/>
              <p:nvPr/>
            </p:nvSpPr>
            <p:spPr>
              <a:xfrm rot="846634">
                <a:off x="3426918" y="1581171"/>
                <a:ext cx="939848" cy="812136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6" name="Google Shape;2346;p60"/>
            <p:cNvSpPr/>
            <p:nvPr/>
          </p:nvSpPr>
          <p:spPr>
            <a:xfrm>
              <a:off x="3754066" y="1883194"/>
              <a:ext cx="322534" cy="299415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47" name="Google Shape;2347;p60"/>
          <p:cNvGrpSpPr/>
          <p:nvPr/>
        </p:nvGrpSpPr>
        <p:grpSpPr>
          <a:xfrm>
            <a:off x="4615068" y="1488160"/>
            <a:ext cx="1225372" cy="1125573"/>
            <a:chOff x="4607741" y="1488160"/>
            <a:chExt cx="1225372" cy="1125573"/>
          </a:xfrm>
        </p:grpSpPr>
        <p:grpSp>
          <p:nvGrpSpPr>
            <p:cNvPr id="2348" name="Google Shape;2348;p60"/>
            <p:cNvGrpSpPr/>
            <p:nvPr/>
          </p:nvGrpSpPr>
          <p:grpSpPr>
            <a:xfrm>
              <a:off x="4607741" y="1488160"/>
              <a:ext cx="1225372" cy="1125573"/>
              <a:chOff x="4933405" y="1449318"/>
              <a:chExt cx="1314354" cy="1207308"/>
            </a:xfrm>
          </p:grpSpPr>
          <p:sp>
            <p:nvSpPr>
              <p:cNvPr id="2349" name="Google Shape;2349;p60"/>
              <p:cNvSpPr/>
              <p:nvPr/>
            </p:nvSpPr>
            <p:spPr>
              <a:xfrm rot="-7719631">
                <a:off x="5166806" y="1636151"/>
                <a:ext cx="916333" cy="833642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60"/>
              <p:cNvSpPr/>
              <p:nvPr/>
            </p:nvSpPr>
            <p:spPr>
              <a:xfrm rot="-7719631">
                <a:off x="5098025" y="1636151"/>
                <a:ext cx="916333" cy="833642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1" name="Google Shape;2351;p60"/>
            <p:cNvSpPr/>
            <p:nvPr/>
          </p:nvSpPr>
          <p:spPr>
            <a:xfrm>
              <a:off x="5023841" y="1931595"/>
              <a:ext cx="317137" cy="280015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>
            <a:spLocks noGrp="1"/>
          </p:cNvSpPr>
          <p:nvPr>
            <p:ph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321,000,000</a:t>
            </a:r>
            <a:endParaRPr b="1"/>
          </a:p>
        </p:txBody>
      </p:sp>
      <p:sp>
        <p:nvSpPr>
          <p:cNvPr id="2357" name="Google Shape;2357;p6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Big numbers catch your audience’s attention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2" name="Google Shape;2362;p62"/>
          <p:cNvGrpSpPr/>
          <p:nvPr/>
        </p:nvGrpSpPr>
        <p:grpSpPr>
          <a:xfrm>
            <a:off x="1871341" y="1204194"/>
            <a:ext cx="5399227" cy="3550388"/>
            <a:chOff x="235800" y="830650"/>
            <a:chExt cx="6978450" cy="4588844"/>
          </a:xfrm>
        </p:grpSpPr>
        <p:sp>
          <p:nvSpPr>
            <p:cNvPr id="2363" name="Google Shape;2363;p62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2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2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2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2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2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9" name="Google Shape;2369;p62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0" name="Google Shape;2370;p62"/>
          <p:cNvSpPr txBox="1">
            <a:spLocks noGrp="1"/>
          </p:cNvSpPr>
          <p:nvPr>
            <p:ph type="body" idx="4294967295"/>
          </p:nvPr>
        </p:nvSpPr>
        <p:spPr>
          <a:xfrm>
            <a:off x="7137775" y="2579712"/>
            <a:ext cx="1076400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371" name="Google Shape;2371;p62"/>
          <p:cNvGrpSpPr/>
          <p:nvPr/>
        </p:nvGrpSpPr>
        <p:grpSpPr>
          <a:xfrm>
            <a:off x="6825863" y="4514082"/>
            <a:ext cx="2878771" cy="827500"/>
            <a:chOff x="3098100" y="3849750"/>
            <a:chExt cx="940775" cy="270425"/>
          </a:xfrm>
        </p:grpSpPr>
        <p:sp>
          <p:nvSpPr>
            <p:cNvPr id="2372" name="Google Shape;2372;p62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2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4" name="Google Shape;2374;p62"/>
          <p:cNvSpPr txBox="1">
            <a:spLocks noGrp="1"/>
          </p:cNvSpPr>
          <p:nvPr>
            <p:ph type="body" idx="4294967295"/>
          </p:nvPr>
        </p:nvSpPr>
        <p:spPr>
          <a:xfrm>
            <a:off x="914400" y="2579712"/>
            <a:ext cx="1076400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5" name="Google Shape;2375;p62"/>
          <p:cNvSpPr/>
          <p:nvPr/>
        </p:nvSpPr>
        <p:spPr>
          <a:xfrm flipH="1">
            <a:off x="4282219" y="2852082"/>
            <a:ext cx="274368" cy="36557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6" name="Google Shape;2376;p62"/>
          <p:cNvCxnSpPr/>
          <p:nvPr/>
        </p:nvCxnSpPr>
        <p:spPr>
          <a:xfrm rot="10800000" flipH="1">
            <a:off x="1976000" y="2572350"/>
            <a:ext cx="947400" cy="258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77" name="Google Shape;2377;p62"/>
          <p:cNvCxnSpPr/>
          <p:nvPr/>
        </p:nvCxnSpPr>
        <p:spPr>
          <a:xfrm>
            <a:off x="5861375" y="2476000"/>
            <a:ext cx="1302600" cy="333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78" name="Google Shape;2378;p62"/>
          <p:cNvSpPr txBox="1">
            <a:spLocks noGrp="1"/>
          </p:cNvSpPr>
          <p:nvPr>
            <p:ph type="body" idx="4294967295"/>
          </p:nvPr>
        </p:nvSpPr>
        <p:spPr>
          <a:xfrm>
            <a:off x="914400" y="3028950"/>
            <a:ext cx="14172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Venus is the second planet from the Sun</a:t>
            </a:r>
            <a:endParaRPr sz="1200"/>
          </a:p>
        </p:txBody>
      </p:sp>
      <p:sp>
        <p:nvSpPr>
          <p:cNvPr id="2379" name="Google Shape;2379;p62"/>
          <p:cNvSpPr txBox="1">
            <a:spLocks noGrp="1"/>
          </p:cNvSpPr>
          <p:nvPr>
            <p:ph type="body" idx="4294967295"/>
          </p:nvPr>
        </p:nvSpPr>
        <p:spPr>
          <a:xfrm>
            <a:off x="6814975" y="3030665"/>
            <a:ext cx="14172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Mercury is the closest planet to the Sun</a:t>
            </a:r>
            <a:endParaRPr sz="1200"/>
          </a:p>
        </p:txBody>
      </p:sp>
      <p:sp>
        <p:nvSpPr>
          <p:cNvPr id="2380" name="Google Shape;2380;p62"/>
          <p:cNvSpPr/>
          <p:nvPr/>
        </p:nvSpPr>
        <p:spPr>
          <a:xfrm flipH="1">
            <a:off x="2489098" y="2071968"/>
            <a:ext cx="476569" cy="63523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62"/>
          <p:cNvSpPr/>
          <p:nvPr/>
        </p:nvSpPr>
        <p:spPr>
          <a:xfrm flipH="1">
            <a:off x="5938032" y="2071975"/>
            <a:ext cx="411719" cy="54861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63"/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TARGET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Female</a:t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Male</a:t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389" name="Google Shape;2389;p63"/>
          <p:cNvGrpSpPr/>
          <p:nvPr/>
        </p:nvGrpSpPr>
        <p:grpSpPr>
          <a:xfrm>
            <a:off x="911200" y="1523825"/>
            <a:ext cx="822446" cy="820222"/>
            <a:chOff x="911200" y="1523825"/>
            <a:chExt cx="822446" cy="820222"/>
          </a:xfrm>
        </p:grpSpPr>
        <p:sp>
          <p:nvSpPr>
            <p:cNvPr id="2390" name="Google Shape;2390;p63"/>
            <p:cNvSpPr/>
            <p:nvPr/>
          </p:nvSpPr>
          <p:spPr>
            <a:xfrm>
              <a:off x="911200" y="1523825"/>
              <a:ext cx="822446" cy="820222"/>
            </a:xfrm>
            <a:custGeom>
              <a:avLst/>
              <a:gdLst/>
              <a:ahLst/>
              <a:cxnLst/>
              <a:rect l="l" t="t" r="r" b="b"/>
              <a:pathLst>
                <a:path w="19188" h="19135" extrusionOk="0">
                  <a:moveTo>
                    <a:pt x="9620" y="0"/>
                  </a:moveTo>
                  <a:cubicBezTo>
                    <a:pt x="4318" y="0"/>
                    <a:pt x="1" y="4265"/>
                    <a:pt x="1" y="9568"/>
                  </a:cubicBezTo>
                  <a:cubicBezTo>
                    <a:pt x="1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943819" y="1556103"/>
              <a:ext cx="759438" cy="755667"/>
            </a:xfrm>
            <a:custGeom>
              <a:avLst/>
              <a:gdLst/>
              <a:ahLst/>
              <a:cxnLst/>
              <a:rect l="l" t="t" r="r" b="b"/>
              <a:pathLst>
                <a:path w="17718" h="17629" extrusionOk="0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8" y="1098"/>
                    <a:pt x="8046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5" y="1"/>
                    <a:pt x="7970" y="1"/>
                  </a:cubicBezTo>
                  <a:close/>
                  <a:moveTo>
                    <a:pt x="9658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4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9" y="8"/>
                  </a:cubicBezTo>
                  <a:cubicBezTo>
                    <a:pt x="9712" y="3"/>
                    <a:pt x="9684" y="1"/>
                    <a:pt x="9658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9" y="1426"/>
                  </a:cubicBezTo>
                  <a:cubicBezTo>
                    <a:pt x="11266" y="1437"/>
                    <a:pt x="11323" y="1443"/>
                    <a:pt x="11377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7" y="389"/>
                  </a:cubicBezTo>
                  <a:cubicBezTo>
                    <a:pt x="11481" y="367"/>
                    <a:pt x="11425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7" y="1464"/>
                    <a:pt x="6250" y="1464"/>
                  </a:cubicBezTo>
                  <a:cubicBezTo>
                    <a:pt x="6316" y="1464"/>
                    <a:pt x="6385" y="1452"/>
                    <a:pt x="6458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5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2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6" y="2071"/>
                    <a:pt x="4506" y="2167"/>
                    <a:pt x="4690" y="2167"/>
                  </a:cubicBezTo>
                  <a:cubicBezTo>
                    <a:pt x="4787" y="2167"/>
                    <a:pt x="4885" y="2141"/>
                    <a:pt x="4975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8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4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9" y="3014"/>
                  </a:cubicBezTo>
                  <a:cubicBezTo>
                    <a:pt x="2968" y="3133"/>
                    <a:pt x="3117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5" y="2091"/>
                    <a:pt x="3284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6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4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6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7" y="5954"/>
                    <a:pt x="16611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5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1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4" y="7640"/>
                    <a:pt x="1218" y="7450"/>
                    <a:pt x="1261" y="7227"/>
                  </a:cubicBezTo>
                  <a:cubicBezTo>
                    <a:pt x="1313" y="6898"/>
                    <a:pt x="1156" y="6623"/>
                    <a:pt x="827" y="6570"/>
                  </a:cubicBezTo>
                  <a:cubicBezTo>
                    <a:pt x="793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6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6" y="11006"/>
                    <a:pt x="1313" y="10731"/>
                    <a:pt x="1261" y="10455"/>
                  </a:cubicBezTo>
                  <a:cubicBezTo>
                    <a:pt x="1216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10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5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6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4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6" y="13789"/>
                    <a:pt x="16130" y="13408"/>
                    <a:pt x="15920" y="13237"/>
                  </a:cubicBezTo>
                  <a:cubicBezTo>
                    <a:pt x="15813" y="13176"/>
                    <a:pt x="15698" y="13147"/>
                    <a:pt x="15587" y="13147"/>
                  </a:cubicBezTo>
                  <a:close/>
                  <a:moveTo>
                    <a:pt x="2129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5" y="14267"/>
                    <a:pt x="2141" y="14267"/>
                  </a:cubicBezTo>
                  <a:cubicBezTo>
                    <a:pt x="2250" y="14267"/>
                    <a:pt x="2363" y="14234"/>
                    <a:pt x="2468" y="14169"/>
                  </a:cubicBezTo>
                  <a:cubicBezTo>
                    <a:pt x="2678" y="13959"/>
                    <a:pt x="2744" y="13631"/>
                    <a:pt x="2573" y="13408"/>
                  </a:cubicBezTo>
                  <a:cubicBezTo>
                    <a:pt x="2474" y="13235"/>
                    <a:pt x="2307" y="13149"/>
                    <a:pt x="2129" y="13149"/>
                  </a:cubicBezTo>
                  <a:close/>
                  <a:moveTo>
                    <a:pt x="3287" y="14448"/>
                  </a:moveTo>
                  <a:cubicBezTo>
                    <a:pt x="3150" y="14448"/>
                    <a:pt x="3013" y="14504"/>
                    <a:pt x="2901" y="14615"/>
                  </a:cubicBezTo>
                  <a:cubicBezTo>
                    <a:pt x="2678" y="14825"/>
                    <a:pt x="2744" y="15206"/>
                    <a:pt x="2954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9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7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6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8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20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7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5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2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5" y="16448"/>
                    <a:pt x="12818" y="16547"/>
                    <a:pt x="13010" y="16547"/>
                  </a:cubicBezTo>
                  <a:cubicBezTo>
                    <a:pt x="13106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90" y="16159"/>
                  </a:moveTo>
                  <a:cubicBezTo>
                    <a:pt x="6062" y="16159"/>
                    <a:pt x="5844" y="16321"/>
                    <a:pt x="5801" y="16584"/>
                  </a:cubicBezTo>
                  <a:cubicBezTo>
                    <a:pt x="5696" y="16846"/>
                    <a:pt x="5854" y="17122"/>
                    <a:pt x="6130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8" y="16190"/>
                  </a:cubicBezTo>
                  <a:cubicBezTo>
                    <a:pt x="6403" y="16169"/>
                    <a:pt x="6346" y="16159"/>
                    <a:pt x="6290" y="16159"/>
                  </a:cubicBezTo>
                  <a:close/>
                  <a:moveTo>
                    <a:pt x="11441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9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1" y="16159"/>
                  </a:cubicBezTo>
                  <a:close/>
                  <a:moveTo>
                    <a:pt x="8046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8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6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8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 rot="-5400000">
              <a:off x="941738" y="1554363"/>
              <a:ext cx="759300" cy="7593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991097" y="1603127"/>
              <a:ext cx="663254" cy="661064"/>
            </a:xfrm>
            <a:custGeom>
              <a:avLst/>
              <a:gdLst/>
              <a:ahLst/>
              <a:cxnLst/>
              <a:rect l="l" t="t" r="r" b="b"/>
              <a:pathLst>
                <a:path w="15474" h="15422" extrusionOk="0">
                  <a:moveTo>
                    <a:pt x="7756" y="1"/>
                  </a:moveTo>
                  <a:cubicBezTo>
                    <a:pt x="3491" y="1"/>
                    <a:pt x="0" y="3452"/>
                    <a:pt x="0" y="7718"/>
                  </a:cubicBezTo>
                  <a:cubicBezTo>
                    <a:pt x="0" y="11983"/>
                    <a:pt x="3491" y="15421"/>
                    <a:pt x="7756" y="15421"/>
                  </a:cubicBezTo>
                  <a:cubicBezTo>
                    <a:pt x="12022" y="15421"/>
                    <a:pt x="15473" y="11983"/>
                    <a:pt x="15473" y="7718"/>
                  </a:cubicBezTo>
                  <a:cubicBezTo>
                    <a:pt x="15473" y="3452"/>
                    <a:pt x="12022" y="1"/>
                    <a:pt x="7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1056335" y="1666698"/>
              <a:ext cx="534453" cy="534484"/>
            </a:xfrm>
            <a:custGeom>
              <a:avLst/>
              <a:gdLst/>
              <a:ahLst/>
              <a:cxnLst/>
              <a:rect l="l" t="t" r="r" b="b"/>
              <a:pathLst>
                <a:path w="12469" h="12469" extrusionOk="0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1260537" y="1821401"/>
              <a:ext cx="126616" cy="126623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1470" y="1"/>
                  </a:moveTo>
                  <a:cubicBezTo>
                    <a:pt x="657" y="1"/>
                    <a:pt x="0" y="657"/>
                    <a:pt x="0" y="1471"/>
                  </a:cubicBezTo>
                  <a:cubicBezTo>
                    <a:pt x="0" y="2297"/>
                    <a:pt x="657" y="2954"/>
                    <a:pt x="1470" y="2954"/>
                  </a:cubicBezTo>
                  <a:cubicBezTo>
                    <a:pt x="2297" y="2954"/>
                    <a:pt x="2953" y="2297"/>
                    <a:pt x="2953" y="1471"/>
                  </a:cubicBezTo>
                  <a:cubicBezTo>
                    <a:pt x="2953" y="657"/>
                    <a:pt x="2297" y="1"/>
                    <a:pt x="1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1216087" y="1933925"/>
              <a:ext cx="215513" cy="112563"/>
            </a:xfrm>
            <a:custGeom>
              <a:avLst/>
              <a:gdLst/>
              <a:ahLst/>
              <a:cxnLst/>
              <a:rect l="l" t="t" r="r" b="b"/>
              <a:pathLst>
                <a:path w="5028" h="2626" extrusionOk="0">
                  <a:moveTo>
                    <a:pt x="2507" y="1"/>
                  </a:moveTo>
                  <a:cubicBezTo>
                    <a:pt x="1195" y="1"/>
                    <a:pt x="106" y="985"/>
                    <a:pt x="1" y="2245"/>
                  </a:cubicBezTo>
                  <a:cubicBezTo>
                    <a:pt x="486" y="2455"/>
                    <a:pt x="1313" y="2625"/>
                    <a:pt x="2507" y="2625"/>
                  </a:cubicBezTo>
                  <a:cubicBezTo>
                    <a:pt x="3715" y="2625"/>
                    <a:pt x="4476" y="2455"/>
                    <a:pt x="5027" y="2245"/>
                  </a:cubicBezTo>
                  <a:cubicBezTo>
                    <a:pt x="4857" y="985"/>
                    <a:pt x="3820" y="1"/>
                    <a:pt x="2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7" name="Google Shape;2397;p63"/>
          <p:cNvGrpSpPr/>
          <p:nvPr/>
        </p:nvGrpSpPr>
        <p:grpSpPr>
          <a:xfrm>
            <a:off x="1895644" y="1523825"/>
            <a:ext cx="822446" cy="820222"/>
            <a:chOff x="1895644" y="1523825"/>
            <a:chExt cx="822446" cy="820222"/>
          </a:xfrm>
        </p:grpSpPr>
        <p:sp>
          <p:nvSpPr>
            <p:cNvPr id="2398" name="Google Shape;2398;p63"/>
            <p:cNvSpPr/>
            <p:nvPr/>
          </p:nvSpPr>
          <p:spPr>
            <a:xfrm>
              <a:off x="1895644" y="1523825"/>
              <a:ext cx="822446" cy="820222"/>
            </a:xfrm>
            <a:custGeom>
              <a:avLst/>
              <a:gdLst/>
              <a:ahLst/>
              <a:cxnLst/>
              <a:rect l="l" t="t" r="r" b="b"/>
              <a:pathLst>
                <a:path w="19188" h="19135" extrusionOk="0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1928263" y="1556103"/>
              <a:ext cx="759438" cy="755667"/>
            </a:xfrm>
            <a:custGeom>
              <a:avLst/>
              <a:gdLst/>
              <a:ahLst/>
              <a:cxnLst/>
              <a:rect l="l" t="t" r="r" b="b"/>
              <a:pathLst>
                <a:path w="17718" h="17629" extrusionOk="0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7" y="2167"/>
                    <a:pt x="4884" y="2141"/>
                    <a:pt x="4974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5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3" y="13176"/>
                    <a:pt x="15697" y="13147"/>
                    <a:pt x="15587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7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3"/>
            <p:cNvSpPr/>
            <p:nvPr/>
          </p:nvSpPr>
          <p:spPr>
            <a:xfrm rot="-5400000">
              <a:off x="1927213" y="1549809"/>
              <a:ext cx="759300" cy="759300"/>
            </a:xfrm>
            <a:prstGeom prst="pie">
              <a:avLst>
                <a:gd name="adj1" fmla="val 0"/>
                <a:gd name="adj2" fmla="val 13286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1975498" y="1603127"/>
              <a:ext cx="663297" cy="661064"/>
            </a:xfrm>
            <a:custGeom>
              <a:avLst/>
              <a:gdLst/>
              <a:ahLst/>
              <a:cxnLst/>
              <a:rect l="l" t="t" r="r" b="b"/>
              <a:pathLst>
                <a:path w="15475" h="15422" extrusionOk="0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2040779" y="1666698"/>
              <a:ext cx="534453" cy="534484"/>
            </a:xfrm>
            <a:custGeom>
              <a:avLst/>
              <a:gdLst/>
              <a:ahLst/>
              <a:cxnLst/>
              <a:rect l="l" t="t" r="r" b="b"/>
              <a:pathLst>
                <a:path w="12469" h="12469" extrusionOk="0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2144294" y="1791052"/>
              <a:ext cx="327984" cy="285824"/>
            </a:xfrm>
            <a:custGeom>
              <a:avLst/>
              <a:gdLst/>
              <a:ahLst/>
              <a:cxnLst/>
              <a:rect l="l" t="t" r="r" b="b"/>
              <a:pathLst>
                <a:path w="7652" h="6668" extrusionOk="0">
                  <a:moveTo>
                    <a:pt x="2559" y="3058"/>
                  </a:moveTo>
                  <a:lnTo>
                    <a:pt x="2559" y="3885"/>
                  </a:lnTo>
                  <a:lnTo>
                    <a:pt x="1798" y="3885"/>
                  </a:lnTo>
                  <a:lnTo>
                    <a:pt x="1798" y="3058"/>
                  </a:lnTo>
                  <a:close/>
                  <a:moveTo>
                    <a:pt x="4200" y="3058"/>
                  </a:moveTo>
                  <a:lnTo>
                    <a:pt x="4200" y="3885"/>
                  </a:lnTo>
                  <a:lnTo>
                    <a:pt x="3439" y="3885"/>
                  </a:lnTo>
                  <a:lnTo>
                    <a:pt x="3439" y="3058"/>
                  </a:lnTo>
                  <a:close/>
                  <a:moveTo>
                    <a:pt x="5840" y="3058"/>
                  </a:moveTo>
                  <a:lnTo>
                    <a:pt x="5840" y="3885"/>
                  </a:lnTo>
                  <a:lnTo>
                    <a:pt x="5079" y="3885"/>
                  </a:lnTo>
                  <a:lnTo>
                    <a:pt x="5079" y="3058"/>
                  </a:lnTo>
                  <a:close/>
                  <a:moveTo>
                    <a:pt x="2559" y="4593"/>
                  </a:moveTo>
                  <a:lnTo>
                    <a:pt x="2559" y="5407"/>
                  </a:lnTo>
                  <a:lnTo>
                    <a:pt x="1798" y="5407"/>
                  </a:lnTo>
                  <a:lnTo>
                    <a:pt x="1798" y="4593"/>
                  </a:lnTo>
                  <a:close/>
                  <a:moveTo>
                    <a:pt x="5840" y="4593"/>
                  </a:moveTo>
                  <a:lnTo>
                    <a:pt x="5840" y="5407"/>
                  </a:lnTo>
                  <a:lnTo>
                    <a:pt x="5079" y="5407"/>
                  </a:lnTo>
                  <a:lnTo>
                    <a:pt x="5079" y="4593"/>
                  </a:lnTo>
                  <a:close/>
                  <a:moveTo>
                    <a:pt x="3819" y="0"/>
                  </a:moveTo>
                  <a:lnTo>
                    <a:pt x="0" y="2953"/>
                  </a:lnTo>
                  <a:lnTo>
                    <a:pt x="984" y="2953"/>
                  </a:lnTo>
                  <a:lnTo>
                    <a:pt x="984" y="6667"/>
                  </a:lnTo>
                  <a:lnTo>
                    <a:pt x="3281" y="6667"/>
                  </a:lnTo>
                  <a:lnTo>
                    <a:pt x="3281" y="4593"/>
                  </a:lnTo>
                  <a:lnTo>
                    <a:pt x="4370" y="4593"/>
                  </a:lnTo>
                  <a:lnTo>
                    <a:pt x="4370" y="6667"/>
                  </a:lnTo>
                  <a:lnTo>
                    <a:pt x="6667" y="6667"/>
                  </a:lnTo>
                  <a:lnTo>
                    <a:pt x="6667" y="2953"/>
                  </a:lnTo>
                  <a:lnTo>
                    <a:pt x="7651" y="2953"/>
                  </a:lnTo>
                  <a:lnTo>
                    <a:pt x="5958" y="1693"/>
                  </a:lnTo>
                  <a:lnTo>
                    <a:pt x="5958" y="210"/>
                  </a:lnTo>
                  <a:lnTo>
                    <a:pt x="5302" y="210"/>
                  </a:lnTo>
                  <a:lnTo>
                    <a:pt x="5302" y="1142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4" name="Google Shape;2404;p63"/>
          <p:cNvGrpSpPr/>
          <p:nvPr/>
        </p:nvGrpSpPr>
        <p:grpSpPr>
          <a:xfrm>
            <a:off x="2880088" y="1523825"/>
            <a:ext cx="822446" cy="820222"/>
            <a:chOff x="2880088" y="1523825"/>
            <a:chExt cx="822446" cy="820222"/>
          </a:xfrm>
        </p:grpSpPr>
        <p:sp>
          <p:nvSpPr>
            <p:cNvPr id="2405" name="Google Shape;2405;p63"/>
            <p:cNvSpPr/>
            <p:nvPr/>
          </p:nvSpPr>
          <p:spPr>
            <a:xfrm>
              <a:off x="2880088" y="1523825"/>
              <a:ext cx="822446" cy="820222"/>
            </a:xfrm>
            <a:custGeom>
              <a:avLst/>
              <a:gdLst/>
              <a:ahLst/>
              <a:cxnLst/>
              <a:rect l="l" t="t" r="r" b="b"/>
              <a:pathLst>
                <a:path w="19188" h="19135" extrusionOk="0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7" y="14870"/>
                    <a:pt x="19187" y="9568"/>
                  </a:cubicBezTo>
                  <a:cubicBezTo>
                    <a:pt x="19187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2912707" y="1556103"/>
              <a:ext cx="759438" cy="755667"/>
            </a:xfrm>
            <a:custGeom>
              <a:avLst/>
              <a:gdLst/>
              <a:ahLst/>
              <a:cxnLst/>
              <a:rect l="l" t="t" r="r" b="b"/>
              <a:pathLst>
                <a:path w="17718" h="17629" extrusionOk="0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8" y="507"/>
                  </a:cubicBezTo>
                  <a:cubicBezTo>
                    <a:pt x="8478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1" y="1098"/>
                    <a:pt x="10224" y="888"/>
                    <a:pt x="10224" y="612"/>
                  </a:cubicBezTo>
                  <a:cubicBezTo>
                    <a:pt x="10290" y="284"/>
                    <a:pt x="10066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4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6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0" y="1045"/>
                    <a:pt x="6785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8" y="2141"/>
                    <a:pt x="12973" y="2141"/>
                  </a:cubicBezTo>
                  <a:cubicBezTo>
                    <a:pt x="13164" y="2141"/>
                    <a:pt x="13347" y="2057"/>
                    <a:pt x="13452" y="1872"/>
                  </a:cubicBezTo>
                  <a:cubicBezTo>
                    <a:pt x="13623" y="1596"/>
                    <a:pt x="13505" y="1268"/>
                    <a:pt x="13242" y="1098"/>
                  </a:cubicBezTo>
                  <a:cubicBezTo>
                    <a:pt x="13173" y="1065"/>
                    <a:pt x="13087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6" y="2167"/>
                    <a:pt x="4884" y="2141"/>
                    <a:pt x="4974" y="2082"/>
                  </a:cubicBezTo>
                  <a:cubicBezTo>
                    <a:pt x="5197" y="1924"/>
                    <a:pt x="5302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0" y="2476"/>
                    <a:pt x="13780" y="2804"/>
                    <a:pt x="14004" y="3014"/>
                  </a:cubicBezTo>
                  <a:cubicBezTo>
                    <a:pt x="14125" y="3112"/>
                    <a:pt x="14257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7" y="2091"/>
                    <a:pt x="3006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39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3" y="3460"/>
                  </a:cubicBezTo>
                  <a:cubicBezTo>
                    <a:pt x="14988" y="3617"/>
                    <a:pt x="14935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0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3" y="3617"/>
                  </a:cubicBezTo>
                  <a:cubicBezTo>
                    <a:pt x="1483" y="3893"/>
                    <a:pt x="1536" y="4221"/>
                    <a:pt x="1811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299" y="4480"/>
                    <a:pt x="2478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8" y="5954"/>
                    <a:pt x="16462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6" y="5757"/>
                    <a:pt x="17061" y="5481"/>
                    <a:pt x="16956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3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3" y="6508"/>
                    <a:pt x="16893" y="6511"/>
                    <a:pt x="16851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3" y="7615"/>
                    <a:pt x="17014" y="7615"/>
                  </a:cubicBezTo>
                  <a:cubicBezTo>
                    <a:pt x="17046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0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8" y="7279"/>
                    <a:pt x="328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3" y="8263"/>
                    <a:pt x="0" y="8539"/>
                    <a:pt x="0" y="8815"/>
                  </a:cubicBezTo>
                  <a:cubicBezTo>
                    <a:pt x="0" y="9143"/>
                    <a:pt x="223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1" y="8211"/>
                    <a:pt x="16628" y="8486"/>
                    <a:pt x="16628" y="8762"/>
                  </a:cubicBezTo>
                  <a:cubicBezTo>
                    <a:pt x="16628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8" y="8806"/>
                    <a:pt x="16628" y="8815"/>
                  </a:cubicBezTo>
                  <a:cubicBezTo>
                    <a:pt x="16628" y="9090"/>
                    <a:pt x="16851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7" y="8797"/>
                    <a:pt x="17717" y="8788"/>
                  </a:cubicBezTo>
                  <a:lnTo>
                    <a:pt x="17717" y="8788"/>
                  </a:lnTo>
                  <a:cubicBezTo>
                    <a:pt x="17717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1" y="11059"/>
                  </a:cubicBezTo>
                  <a:cubicBezTo>
                    <a:pt x="16892" y="11065"/>
                    <a:pt x="16931" y="11068"/>
                    <a:pt x="16968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6" y="10012"/>
                    <a:pt x="17020" y="10008"/>
                    <a:pt x="16976" y="10008"/>
                  </a:cubicBezTo>
                  <a:close/>
                  <a:moveTo>
                    <a:pt x="740" y="10008"/>
                  </a:moveTo>
                  <a:cubicBezTo>
                    <a:pt x="696" y="10008"/>
                    <a:pt x="651" y="10013"/>
                    <a:pt x="604" y="10022"/>
                  </a:cubicBezTo>
                  <a:cubicBezTo>
                    <a:pt x="328" y="10074"/>
                    <a:pt x="118" y="10403"/>
                    <a:pt x="171" y="10678"/>
                  </a:cubicBezTo>
                  <a:cubicBezTo>
                    <a:pt x="266" y="10915"/>
                    <a:pt x="498" y="11119"/>
                    <a:pt x="745" y="11119"/>
                  </a:cubicBezTo>
                  <a:cubicBezTo>
                    <a:pt x="772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0" y="10008"/>
                  </a:cubicBezTo>
                  <a:close/>
                  <a:moveTo>
                    <a:pt x="1259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3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59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8" y="12726"/>
                    <a:pt x="16392" y="12739"/>
                    <a:pt x="16465" y="12739"/>
                  </a:cubicBezTo>
                  <a:cubicBezTo>
                    <a:pt x="16677" y="12739"/>
                    <a:pt x="16878" y="12629"/>
                    <a:pt x="16956" y="12424"/>
                  </a:cubicBezTo>
                  <a:cubicBezTo>
                    <a:pt x="17061" y="12148"/>
                    <a:pt x="16956" y="11820"/>
                    <a:pt x="16681" y="11715"/>
                  </a:cubicBezTo>
                  <a:cubicBezTo>
                    <a:pt x="16605" y="11668"/>
                    <a:pt x="16524" y="11647"/>
                    <a:pt x="16446" y="11647"/>
                  </a:cubicBezTo>
                  <a:close/>
                  <a:moveTo>
                    <a:pt x="15586" y="13147"/>
                  </a:moveTo>
                  <a:cubicBezTo>
                    <a:pt x="15413" y="13147"/>
                    <a:pt x="15250" y="13219"/>
                    <a:pt x="15145" y="13355"/>
                  </a:cubicBezTo>
                  <a:cubicBezTo>
                    <a:pt x="14988" y="13631"/>
                    <a:pt x="14988" y="13959"/>
                    <a:pt x="15263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2" y="13176"/>
                    <a:pt x="15697" y="13147"/>
                    <a:pt x="15586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1" y="13237"/>
                  </a:cubicBezTo>
                  <a:cubicBezTo>
                    <a:pt x="1588" y="13460"/>
                    <a:pt x="1536" y="13789"/>
                    <a:pt x="1693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0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2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0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0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1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2" y="16448"/>
                    <a:pt x="5197" y="16308"/>
                  </a:cubicBezTo>
                  <a:cubicBezTo>
                    <a:pt x="5302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1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0" y="16308"/>
                    <a:pt x="13623" y="15980"/>
                    <a:pt x="13505" y="15757"/>
                  </a:cubicBezTo>
                  <a:cubicBezTo>
                    <a:pt x="13397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2" y="17272"/>
                  </a:cubicBezTo>
                  <a:cubicBezTo>
                    <a:pt x="6530" y="17272"/>
                    <a:pt x="6754" y="17121"/>
                    <a:pt x="6838" y="16912"/>
                  </a:cubicBezTo>
                  <a:cubicBezTo>
                    <a:pt x="6890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7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4" y="17122"/>
                    <a:pt x="12035" y="16846"/>
                    <a:pt x="11930" y="16518"/>
                  </a:cubicBezTo>
                  <a:cubicBezTo>
                    <a:pt x="11878" y="16309"/>
                    <a:pt x="11659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59" y="17626"/>
                    <a:pt x="7991" y="17628"/>
                    <a:pt x="8021" y="17628"/>
                  </a:cubicBezTo>
                  <a:cubicBezTo>
                    <a:pt x="8297" y="17628"/>
                    <a:pt x="8484" y="17418"/>
                    <a:pt x="8531" y="17122"/>
                  </a:cubicBezTo>
                  <a:cubicBezTo>
                    <a:pt x="8583" y="16846"/>
                    <a:pt x="8373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4" y="17418"/>
                    <a:pt x="9421" y="17628"/>
                    <a:pt x="9697" y="17628"/>
                  </a:cubicBezTo>
                  <a:cubicBezTo>
                    <a:pt x="9727" y="17628"/>
                    <a:pt x="9759" y="17626"/>
                    <a:pt x="9791" y="17621"/>
                  </a:cubicBezTo>
                  <a:cubicBezTo>
                    <a:pt x="10066" y="17568"/>
                    <a:pt x="10290" y="17345"/>
                    <a:pt x="10290" y="17017"/>
                  </a:cubicBezTo>
                  <a:cubicBezTo>
                    <a:pt x="10224" y="16741"/>
                    <a:pt x="9961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3"/>
            <p:cNvSpPr/>
            <p:nvPr/>
          </p:nvSpPr>
          <p:spPr>
            <a:xfrm rot="-5400000">
              <a:off x="2910488" y="1549809"/>
              <a:ext cx="759300" cy="759300"/>
            </a:xfrm>
            <a:prstGeom prst="pie">
              <a:avLst>
                <a:gd name="adj1" fmla="val 0"/>
                <a:gd name="adj2" fmla="val 854306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2959942" y="1603127"/>
              <a:ext cx="663254" cy="661064"/>
            </a:xfrm>
            <a:custGeom>
              <a:avLst/>
              <a:gdLst/>
              <a:ahLst/>
              <a:cxnLst/>
              <a:rect l="l" t="t" r="r" b="b"/>
              <a:pathLst>
                <a:path w="15474" h="15422" extrusionOk="0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3025223" y="1666698"/>
              <a:ext cx="534410" cy="534484"/>
            </a:xfrm>
            <a:custGeom>
              <a:avLst/>
              <a:gdLst/>
              <a:ahLst/>
              <a:cxnLst/>
              <a:rect l="l" t="t" r="r" b="b"/>
              <a:pathLst>
                <a:path w="12468" h="12469" extrusionOk="0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3"/>
            <p:cNvSpPr/>
            <p:nvPr/>
          </p:nvSpPr>
          <p:spPr>
            <a:xfrm>
              <a:off x="3102849" y="1828174"/>
              <a:ext cx="379719" cy="210982"/>
            </a:xfrm>
            <a:custGeom>
              <a:avLst/>
              <a:gdLst/>
              <a:ahLst/>
              <a:cxnLst/>
              <a:rect l="l" t="t" r="r" b="b"/>
              <a:pathLst>
                <a:path w="8859" h="4922" extrusionOk="0">
                  <a:moveTo>
                    <a:pt x="6182" y="0"/>
                  </a:moveTo>
                  <a:cubicBezTo>
                    <a:pt x="5460" y="0"/>
                    <a:pt x="4804" y="446"/>
                    <a:pt x="4594" y="1103"/>
                  </a:cubicBezTo>
                  <a:cubicBezTo>
                    <a:pt x="4266" y="722"/>
                    <a:pt x="3767" y="499"/>
                    <a:pt x="3281" y="499"/>
                  </a:cubicBezTo>
                  <a:cubicBezTo>
                    <a:pt x="2402" y="499"/>
                    <a:pt x="1693" y="1155"/>
                    <a:pt x="1523" y="1969"/>
                  </a:cubicBezTo>
                  <a:cubicBezTo>
                    <a:pt x="656" y="2087"/>
                    <a:pt x="0" y="2796"/>
                    <a:pt x="0" y="3727"/>
                  </a:cubicBezTo>
                  <a:cubicBezTo>
                    <a:pt x="0" y="4384"/>
                    <a:pt x="538" y="4922"/>
                    <a:pt x="1195" y="4922"/>
                  </a:cubicBezTo>
                  <a:lnTo>
                    <a:pt x="7651" y="4922"/>
                  </a:lnTo>
                  <a:cubicBezTo>
                    <a:pt x="8308" y="4922"/>
                    <a:pt x="8859" y="4384"/>
                    <a:pt x="8859" y="3727"/>
                  </a:cubicBezTo>
                  <a:cubicBezTo>
                    <a:pt x="8859" y="3019"/>
                    <a:pt x="8478" y="2415"/>
                    <a:pt x="7875" y="2139"/>
                  </a:cubicBezTo>
                  <a:lnTo>
                    <a:pt x="7875" y="1706"/>
                  </a:lnTo>
                  <a:cubicBezTo>
                    <a:pt x="7875" y="775"/>
                    <a:pt x="7100" y="0"/>
                    <a:pt x="6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63"/>
          <p:cNvGrpSpPr/>
          <p:nvPr/>
        </p:nvGrpSpPr>
        <p:grpSpPr>
          <a:xfrm>
            <a:off x="4968226" y="2857468"/>
            <a:ext cx="793959" cy="1182232"/>
            <a:chOff x="4562631" y="2581250"/>
            <a:chExt cx="1176062" cy="1751196"/>
          </a:xfrm>
        </p:grpSpPr>
        <p:sp>
          <p:nvSpPr>
            <p:cNvPr id="2412" name="Google Shape;2412;p63"/>
            <p:cNvSpPr/>
            <p:nvPr/>
          </p:nvSpPr>
          <p:spPr>
            <a:xfrm>
              <a:off x="4735344" y="2581250"/>
              <a:ext cx="350370" cy="281937"/>
            </a:xfrm>
            <a:custGeom>
              <a:avLst/>
              <a:gdLst/>
              <a:ahLst/>
              <a:cxnLst/>
              <a:rect l="l" t="t" r="r" b="b"/>
              <a:pathLst>
                <a:path w="7429" h="5978" extrusionOk="0">
                  <a:moveTo>
                    <a:pt x="3777" y="0"/>
                  </a:moveTo>
                  <a:cubicBezTo>
                    <a:pt x="3520" y="0"/>
                    <a:pt x="3261" y="40"/>
                    <a:pt x="3006" y="126"/>
                  </a:cubicBezTo>
                  <a:cubicBezTo>
                    <a:pt x="879" y="507"/>
                    <a:pt x="0" y="3407"/>
                    <a:pt x="1470" y="4930"/>
                  </a:cubicBezTo>
                  <a:cubicBezTo>
                    <a:pt x="2004" y="5645"/>
                    <a:pt x="2836" y="5978"/>
                    <a:pt x="3681" y="5978"/>
                  </a:cubicBezTo>
                  <a:cubicBezTo>
                    <a:pt x="4914" y="5978"/>
                    <a:pt x="6173" y="5268"/>
                    <a:pt x="6562" y="3998"/>
                  </a:cubicBezTo>
                  <a:cubicBezTo>
                    <a:pt x="7429" y="2172"/>
                    <a:pt x="5670" y="0"/>
                    <a:pt x="3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4562631" y="2891112"/>
              <a:ext cx="688337" cy="1441333"/>
            </a:xfrm>
            <a:custGeom>
              <a:avLst/>
              <a:gdLst/>
              <a:ahLst/>
              <a:cxnLst/>
              <a:rect l="l" t="t" r="r" b="b"/>
              <a:pathLst>
                <a:path w="14595" h="30561" extrusionOk="0">
                  <a:moveTo>
                    <a:pt x="8085" y="0"/>
                  </a:moveTo>
                  <a:cubicBezTo>
                    <a:pt x="7764" y="18"/>
                    <a:pt x="7442" y="25"/>
                    <a:pt x="7120" y="25"/>
                  </a:cubicBezTo>
                  <a:cubicBezTo>
                    <a:pt x="6494" y="25"/>
                    <a:pt x="5867" y="2"/>
                    <a:pt x="5243" y="2"/>
                  </a:cubicBezTo>
                  <a:cubicBezTo>
                    <a:pt x="4110" y="2"/>
                    <a:pt x="2990" y="77"/>
                    <a:pt x="1917" y="499"/>
                  </a:cubicBezTo>
                  <a:cubicBezTo>
                    <a:pt x="657" y="985"/>
                    <a:pt x="1" y="2349"/>
                    <a:pt x="53" y="3609"/>
                  </a:cubicBezTo>
                  <a:lnTo>
                    <a:pt x="53" y="13675"/>
                  </a:lnTo>
                  <a:cubicBezTo>
                    <a:pt x="2" y="14208"/>
                    <a:pt x="406" y="14938"/>
                    <a:pt x="1026" y="14938"/>
                  </a:cubicBezTo>
                  <a:cubicBezTo>
                    <a:pt x="1047" y="14938"/>
                    <a:pt x="1068" y="14937"/>
                    <a:pt x="1090" y="14935"/>
                  </a:cubicBezTo>
                  <a:cubicBezTo>
                    <a:pt x="1186" y="14960"/>
                    <a:pt x="1278" y="14971"/>
                    <a:pt x="1364" y="14971"/>
                  </a:cubicBezTo>
                  <a:cubicBezTo>
                    <a:pt x="2255" y="14971"/>
                    <a:pt x="2625" y="13756"/>
                    <a:pt x="2625" y="12967"/>
                  </a:cubicBezTo>
                  <a:cubicBezTo>
                    <a:pt x="2625" y="10342"/>
                    <a:pt x="2573" y="7717"/>
                    <a:pt x="2625" y="5040"/>
                  </a:cubicBezTo>
                  <a:lnTo>
                    <a:pt x="3387" y="5040"/>
                  </a:lnTo>
                  <a:cubicBezTo>
                    <a:pt x="3439" y="13019"/>
                    <a:pt x="3334" y="20946"/>
                    <a:pt x="3439" y="28925"/>
                  </a:cubicBezTo>
                  <a:cubicBezTo>
                    <a:pt x="3370" y="29998"/>
                    <a:pt x="4233" y="30560"/>
                    <a:pt x="5147" y="30560"/>
                  </a:cubicBezTo>
                  <a:cubicBezTo>
                    <a:pt x="5631" y="30560"/>
                    <a:pt x="6129" y="30403"/>
                    <a:pt x="6510" y="30080"/>
                  </a:cubicBezTo>
                  <a:cubicBezTo>
                    <a:pt x="6838" y="29253"/>
                    <a:pt x="6943" y="28335"/>
                    <a:pt x="6943" y="27403"/>
                  </a:cubicBezTo>
                  <a:cubicBezTo>
                    <a:pt x="6891" y="23243"/>
                    <a:pt x="6943" y="19082"/>
                    <a:pt x="6891" y="14935"/>
                  </a:cubicBezTo>
                  <a:lnTo>
                    <a:pt x="7704" y="14935"/>
                  </a:lnTo>
                  <a:cubicBezTo>
                    <a:pt x="7704" y="19686"/>
                    <a:pt x="7652" y="24503"/>
                    <a:pt x="7704" y="29253"/>
                  </a:cubicBezTo>
                  <a:cubicBezTo>
                    <a:pt x="7781" y="30136"/>
                    <a:pt x="8493" y="30536"/>
                    <a:pt x="9240" y="30536"/>
                  </a:cubicBezTo>
                  <a:cubicBezTo>
                    <a:pt x="10159" y="30536"/>
                    <a:pt x="11132" y="29930"/>
                    <a:pt x="11038" y="28873"/>
                  </a:cubicBezTo>
                  <a:cubicBezTo>
                    <a:pt x="11103" y="20946"/>
                    <a:pt x="10985" y="12967"/>
                    <a:pt x="11038" y="5040"/>
                  </a:cubicBezTo>
                  <a:cubicBezTo>
                    <a:pt x="11261" y="5040"/>
                    <a:pt x="11760" y="4974"/>
                    <a:pt x="11970" y="4974"/>
                  </a:cubicBezTo>
                  <a:lnTo>
                    <a:pt x="11970" y="13347"/>
                  </a:lnTo>
                  <a:cubicBezTo>
                    <a:pt x="11970" y="14085"/>
                    <a:pt x="12466" y="14964"/>
                    <a:pt x="13254" y="14964"/>
                  </a:cubicBezTo>
                  <a:cubicBezTo>
                    <a:pt x="13335" y="14964"/>
                    <a:pt x="13419" y="14955"/>
                    <a:pt x="13505" y="14935"/>
                  </a:cubicBezTo>
                  <a:cubicBezTo>
                    <a:pt x="14319" y="14935"/>
                    <a:pt x="14594" y="13951"/>
                    <a:pt x="14542" y="13347"/>
                  </a:cubicBezTo>
                  <a:cubicBezTo>
                    <a:pt x="14594" y="10447"/>
                    <a:pt x="14542" y="7599"/>
                    <a:pt x="14542" y="4764"/>
                  </a:cubicBezTo>
                  <a:cubicBezTo>
                    <a:pt x="14542" y="3452"/>
                    <a:pt x="14489" y="1916"/>
                    <a:pt x="13400" y="1037"/>
                  </a:cubicBezTo>
                  <a:cubicBezTo>
                    <a:pt x="12221" y="46"/>
                    <a:pt x="10668" y="9"/>
                    <a:pt x="9197" y="9"/>
                  </a:cubicBezTo>
                  <a:cubicBezTo>
                    <a:pt x="9078" y="9"/>
                    <a:pt x="8960" y="9"/>
                    <a:pt x="8842" y="9"/>
                  </a:cubicBezTo>
                  <a:cubicBezTo>
                    <a:pt x="8585" y="9"/>
                    <a:pt x="8332" y="8"/>
                    <a:pt x="8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5423602" y="2622753"/>
              <a:ext cx="216523" cy="173511"/>
            </a:xfrm>
            <a:custGeom>
              <a:avLst/>
              <a:gdLst/>
              <a:ahLst/>
              <a:cxnLst/>
              <a:rect l="l" t="t" r="r" b="b"/>
              <a:pathLst>
                <a:path w="4591" h="3679" extrusionOk="0">
                  <a:moveTo>
                    <a:pt x="2246" y="1"/>
                  </a:moveTo>
                  <a:cubicBezTo>
                    <a:pt x="2102" y="1"/>
                    <a:pt x="1956" y="20"/>
                    <a:pt x="1812" y="60"/>
                  </a:cubicBezTo>
                  <a:cubicBezTo>
                    <a:pt x="552" y="336"/>
                    <a:pt x="1" y="2081"/>
                    <a:pt x="880" y="3065"/>
                  </a:cubicBezTo>
                  <a:cubicBezTo>
                    <a:pt x="1213" y="3483"/>
                    <a:pt x="1720" y="3679"/>
                    <a:pt x="2233" y="3679"/>
                  </a:cubicBezTo>
                  <a:cubicBezTo>
                    <a:pt x="2994" y="3679"/>
                    <a:pt x="3768" y="3246"/>
                    <a:pt x="4004" y="2462"/>
                  </a:cubicBezTo>
                  <a:cubicBezTo>
                    <a:pt x="4591" y="1347"/>
                    <a:pt x="3467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5318380" y="2808765"/>
              <a:ext cx="420312" cy="889956"/>
            </a:xfrm>
            <a:custGeom>
              <a:avLst/>
              <a:gdLst/>
              <a:ahLst/>
              <a:cxnLst/>
              <a:rect l="l" t="t" r="r" b="b"/>
              <a:pathLst>
                <a:path w="8912" h="18870" extrusionOk="0">
                  <a:moveTo>
                    <a:pt x="3333" y="104"/>
                  </a:moveTo>
                  <a:cubicBezTo>
                    <a:pt x="2588" y="104"/>
                    <a:pt x="1847" y="150"/>
                    <a:pt x="1143" y="434"/>
                  </a:cubicBezTo>
                  <a:cubicBezTo>
                    <a:pt x="381" y="709"/>
                    <a:pt x="1" y="1536"/>
                    <a:pt x="1" y="2350"/>
                  </a:cubicBezTo>
                  <a:cubicBezTo>
                    <a:pt x="1" y="4371"/>
                    <a:pt x="1" y="6458"/>
                    <a:pt x="53" y="8479"/>
                  </a:cubicBezTo>
                  <a:cubicBezTo>
                    <a:pt x="1" y="8859"/>
                    <a:pt x="263" y="9292"/>
                    <a:pt x="657" y="9292"/>
                  </a:cubicBezTo>
                  <a:cubicBezTo>
                    <a:pt x="700" y="9300"/>
                    <a:pt x="741" y="9304"/>
                    <a:pt x="781" y="9304"/>
                  </a:cubicBezTo>
                  <a:cubicBezTo>
                    <a:pt x="1346" y="9304"/>
                    <a:pt x="1576" y="8552"/>
                    <a:pt x="1576" y="8098"/>
                  </a:cubicBezTo>
                  <a:lnTo>
                    <a:pt x="1576" y="3229"/>
                  </a:lnTo>
                  <a:lnTo>
                    <a:pt x="2074" y="3229"/>
                  </a:lnTo>
                  <a:cubicBezTo>
                    <a:pt x="2074" y="8098"/>
                    <a:pt x="2022" y="12954"/>
                    <a:pt x="2074" y="17876"/>
                  </a:cubicBezTo>
                  <a:cubicBezTo>
                    <a:pt x="2040" y="18527"/>
                    <a:pt x="2603" y="18868"/>
                    <a:pt x="3178" y="18868"/>
                  </a:cubicBezTo>
                  <a:cubicBezTo>
                    <a:pt x="3472" y="18868"/>
                    <a:pt x="3769" y="18779"/>
                    <a:pt x="3991" y="18597"/>
                  </a:cubicBezTo>
                  <a:cubicBezTo>
                    <a:pt x="4201" y="18046"/>
                    <a:pt x="4266" y="17495"/>
                    <a:pt x="4201" y="16957"/>
                  </a:cubicBezTo>
                  <a:lnTo>
                    <a:pt x="4201" y="9240"/>
                  </a:lnTo>
                  <a:lnTo>
                    <a:pt x="4699" y="9240"/>
                  </a:lnTo>
                  <a:lnTo>
                    <a:pt x="4699" y="18046"/>
                  </a:lnTo>
                  <a:cubicBezTo>
                    <a:pt x="4746" y="18613"/>
                    <a:pt x="5195" y="18869"/>
                    <a:pt x="5664" y="18869"/>
                  </a:cubicBezTo>
                  <a:cubicBezTo>
                    <a:pt x="6236" y="18869"/>
                    <a:pt x="6838" y="18487"/>
                    <a:pt x="6773" y="17823"/>
                  </a:cubicBezTo>
                  <a:cubicBezTo>
                    <a:pt x="6773" y="12954"/>
                    <a:pt x="6720" y="8098"/>
                    <a:pt x="6773" y="3177"/>
                  </a:cubicBezTo>
                  <a:lnTo>
                    <a:pt x="7324" y="3177"/>
                  </a:lnTo>
                  <a:lnTo>
                    <a:pt x="7324" y="8308"/>
                  </a:lnTo>
                  <a:cubicBezTo>
                    <a:pt x="7324" y="8764"/>
                    <a:pt x="7642" y="9307"/>
                    <a:pt x="8158" y="9307"/>
                  </a:cubicBezTo>
                  <a:cubicBezTo>
                    <a:pt x="8206" y="9307"/>
                    <a:pt x="8256" y="9303"/>
                    <a:pt x="8308" y="9292"/>
                  </a:cubicBezTo>
                  <a:cubicBezTo>
                    <a:pt x="8741" y="9292"/>
                    <a:pt x="8912" y="8689"/>
                    <a:pt x="8912" y="8308"/>
                  </a:cubicBezTo>
                  <a:lnTo>
                    <a:pt x="8912" y="3006"/>
                  </a:lnTo>
                  <a:cubicBezTo>
                    <a:pt x="8912" y="2245"/>
                    <a:pt x="8912" y="1261"/>
                    <a:pt x="8203" y="709"/>
                  </a:cubicBezTo>
                  <a:cubicBezTo>
                    <a:pt x="7324" y="1"/>
                    <a:pt x="6012" y="158"/>
                    <a:pt x="4922" y="106"/>
                  </a:cubicBezTo>
                  <a:cubicBezTo>
                    <a:pt x="4757" y="113"/>
                    <a:pt x="4590" y="115"/>
                    <a:pt x="4423" y="115"/>
                  </a:cubicBezTo>
                  <a:cubicBezTo>
                    <a:pt x="4061" y="115"/>
                    <a:pt x="3696" y="104"/>
                    <a:pt x="3333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63"/>
          <p:cNvGrpSpPr/>
          <p:nvPr/>
        </p:nvGrpSpPr>
        <p:grpSpPr>
          <a:xfrm>
            <a:off x="6766917" y="3033201"/>
            <a:ext cx="715824" cy="1008548"/>
            <a:chOff x="6321125" y="2826499"/>
            <a:chExt cx="1060323" cy="1493924"/>
          </a:xfrm>
        </p:grpSpPr>
        <p:sp>
          <p:nvSpPr>
            <p:cNvPr id="2417" name="Google Shape;2417;p63"/>
            <p:cNvSpPr/>
            <p:nvPr/>
          </p:nvSpPr>
          <p:spPr>
            <a:xfrm>
              <a:off x="6496904" y="2826499"/>
              <a:ext cx="292266" cy="241048"/>
            </a:xfrm>
            <a:custGeom>
              <a:avLst/>
              <a:gdLst/>
              <a:ahLst/>
              <a:cxnLst/>
              <a:rect l="l" t="t" r="r" b="b"/>
              <a:pathLst>
                <a:path w="6197" h="5111" extrusionOk="0">
                  <a:moveTo>
                    <a:pt x="3298" y="1"/>
                  </a:moveTo>
                  <a:cubicBezTo>
                    <a:pt x="3127" y="1"/>
                    <a:pt x="2955" y="19"/>
                    <a:pt x="2783" y="58"/>
                  </a:cubicBezTo>
                  <a:cubicBezTo>
                    <a:pt x="1038" y="438"/>
                    <a:pt x="1" y="2683"/>
                    <a:pt x="1195" y="4113"/>
                  </a:cubicBezTo>
                  <a:cubicBezTo>
                    <a:pt x="1688" y="4796"/>
                    <a:pt x="2481" y="5111"/>
                    <a:pt x="3275" y="5111"/>
                  </a:cubicBezTo>
                  <a:cubicBezTo>
                    <a:pt x="4512" y="5111"/>
                    <a:pt x="5750" y="4346"/>
                    <a:pt x="5854" y="3011"/>
                  </a:cubicBezTo>
                  <a:cubicBezTo>
                    <a:pt x="6196" y="1442"/>
                    <a:pt x="4811" y="1"/>
                    <a:pt x="3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6321125" y="3106130"/>
              <a:ext cx="678433" cy="1214293"/>
            </a:xfrm>
            <a:custGeom>
              <a:avLst/>
              <a:gdLst/>
              <a:ahLst/>
              <a:cxnLst/>
              <a:rect l="l" t="t" r="r" b="b"/>
              <a:pathLst>
                <a:path w="14385" h="25747" extrusionOk="0">
                  <a:moveTo>
                    <a:pt x="5800" y="1"/>
                  </a:moveTo>
                  <a:cubicBezTo>
                    <a:pt x="4776" y="1"/>
                    <a:pt x="3774" y="130"/>
                    <a:pt x="3019" y="861"/>
                  </a:cubicBezTo>
                  <a:cubicBezTo>
                    <a:pt x="1864" y="2121"/>
                    <a:pt x="1759" y="3867"/>
                    <a:pt x="1208" y="5402"/>
                  </a:cubicBezTo>
                  <a:cubicBezTo>
                    <a:pt x="827" y="6977"/>
                    <a:pt x="119" y="8565"/>
                    <a:pt x="1" y="10206"/>
                  </a:cubicBezTo>
                  <a:cubicBezTo>
                    <a:pt x="1" y="10786"/>
                    <a:pt x="489" y="11076"/>
                    <a:pt x="981" y="11076"/>
                  </a:cubicBezTo>
                  <a:cubicBezTo>
                    <a:pt x="1424" y="11076"/>
                    <a:pt x="1870" y="10842"/>
                    <a:pt x="1969" y="10376"/>
                  </a:cubicBezTo>
                  <a:cubicBezTo>
                    <a:pt x="2744" y="8237"/>
                    <a:pt x="3177" y="5940"/>
                    <a:pt x="3938" y="3814"/>
                  </a:cubicBezTo>
                  <a:cubicBezTo>
                    <a:pt x="4056" y="3762"/>
                    <a:pt x="4266" y="3591"/>
                    <a:pt x="4436" y="3486"/>
                  </a:cubicBezTo>
                  <a:lnTo>
                    <a:pt x="4436" y="3486"/>
                  </a:lnTo>
                  <a:cubicBezTo>
                    <a:pt x="3452" y="7528"/>
                    <a:pt x="2363" y="11518"/>
                    <a:pt x="1379" y="15508"/>
                  </a:cubicBezTo>
                  <a:cubicBezTo>
                    <a:pt x="2415" y="15573"/>
                    <a:pt x="3400" y="15573"/>
                    <a:pt x="4436" y="15573"/>
                  </a:cubicBezTo>
                  <a:cubicBezTo>
                    <a:pt x="4489" y="18579"/>
                    <a:pt x="4384" y="21637"/>
                    <a:pt x="4489" y="24694"/>
                  </a:cubicBezTo>
                  <a:cubicBezTo>
                    <a:pt x="4542" y="25359"/>
                    <a:pt x="5103" y="25704"/>
                    <a:pt x="5657" y="25704"/>
                  </a:cubicBezTo>
                  <a:cubicBezTo>
                    <a:pt x="6199" y="25704"/>
                    <a:pt x="6734" y="25375"/>
                    <a:pt x="6786" y="24694"/>
                  </a:cubicBezTo>
                  <a:cubicBezTo>
                    <a:pt x="6891" y="21637"/>
                    <a:pt x="6733" y="18579"/>
                    <a:pt x="6838" y="15573"/>
                  </a:cubicBezTo>
                  <a:cubicBezTo>
                    <a:pt x="7009" y="15573"/>
                    <a:pt x="7337" y="15508"/>
                    <a:pt x="7547" y="15508"/>
                  </a:cubicBezTo>
                  <a:cubicBezTo>
                    <a:pt x="7612" y="18461"/>
                    <a:pt x="7494" y="21414"/>
                    <a:pt x="7547" y="24366"/>
                  </a:cubicBezTo>
                  <a:cubicBezTo>
                    <a:pt x="7445" y="25001"/>
                    <a:pt x="7958" y="25747"/>
                    <a:pt x="8681" y="25747"/>
                  </a:cubicBezTo>
                  <a:cubicBezTo>
                    <a:pt x="8705" y="25747"/>
                    <a:pt x="8730" y="25746"/>
                    <a:pt x="8754" y="25744"/>
                  </a:cubicBezTo>
                  <a:cubicBezTo>
                    <a:pt x="9463" y="25744"/>
                    <a:pt x="9909" y="24970"/>
                    <a:pt x="9909" y="24314"/>
                  </a:cubicBezTo>
                  <a:cubicBezTo>
                    <a:pt x="9962" y="21414"/>
                    <a:pt x="9844" y="18461"/>
                    <a:pt x="9962" y="15573"/>
                  </a:cubicBezTo>
                  <a:lnTo>
                    <a:pt x="12967" y="15573"/>
                  </a:lnTo>
                  <a:cubicBezTo>
                    <a:pt x="11878" y="11466"/>
                    <a:pt x="10500" y="7423"/>
                    <a:pt x="9515" y="3263"/>
                  </a:cubicBezTo>
                  <a:lnTo>
                    <a:pt x="9515" y="3263"/>
                  </a:lnTo>
                  <a:cubicBezTo>
                    <a:pt x="9791" y="3539"/>
                    <a:pt x="10067" y="3762"/>
                    <a:pt x="10172" y="4090"/>
                  </a:cubicBezTo>
                  <a:cubicBezTo>
                    <a:pt x="10893" y="6163"/>
                    <a:pt x="11432" y="8290"/>
                    <a:pt x="12140" y="10376"/>
                  </a:cubicBezTo>
                  <a:cubicBezTo>
                    <a:pt x="12353" y="10870"/>
                    <a:pt x="12798" y="11044"/>
                    <a:pt x="13263" y="11044"/>
                  </a:cubicBezTo>
                  <a:cubicBezTo>
                    <a:pt x="13515" y="11044"/>
                    <a:pt x="13773" y="10993"/>
                    <a:pt x="14004" y="10914"/>
                  </a:cubicBezTo>
                  <a:cubicBezTo>
                    <a:pt x="14384" y="9392"/>
                    <a:pt x="13571" y="7909"/>
                    <a:pt x="13190" y="6439"/>
                  </a:cubicBezTo>
                  <a:cubicBezTo>
                    <a:pt x="12586" y="4746"/>
                    <a:pt x="12363" y="2883"/>
                    <a:pt x="11432" y="1347"/>
                  </a:cubicBezTo>
                  <a:cubicBezTo>
                    <a:pt x="10792" y="288"/>
                    <a:pt x="9567" y="8"/>
                    <a:pt x="8414" y="8"/>
                  </a:cubicBezTo>
                  <a:cubicBezTo>
                    <a:pt x="8195" y="8"/>
                    <a:pt x="7979" y="18"/>
                    <a:pt x="7770" y="35"/>
                  </a:cubicBezTo>
                  <a:cubicBezTo>
                    <a:pt x="7670" y="38"/>
                    <a:pt x="7570" y="39"/>
                    <a:pt x="7468" y="39"/>
                  </a:cubicBezTo>
                  <a:cubicBezTo>
                    <a:pt x="6929" y="39"/>
                    <a:pt x="6361" y="1"/>
                    <a:pt x="5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7097957" y="2964404"/>
              <a:ext cx="163937" cy="136252"/>
            </a:xfrm>
            <a:custGeom>
              <a:avLst/>
              <a:gdLst/>
              <a:ahLst/>
              <a:cxnLst/>
              <a:rect l="l" t="t" r="r" b="b"/>
              <a:pathLst>
                <a:path w="3476" h="2889" extrusionOk="0">
                  <a:moveTo>
                    <a:pt x="1860" y="1"/>
                  </a:moveTo>
                  <a:cubicBezTo>
                    <a:pt x="1765" y="1"/>
                    <a:pt x="1670" y="12"/>
                    <a:pt x="1575" y="34"/>
                  </a:cubicBezTo>
                  <a:cubicBezTo>
                    <a:pt x="591" y="257"/>
                    <a:pt x="0" y="1517"/>
                    <a:pt x="709" y="2331"/>
                  </a:cubicBezTo>
                  <a:cubicBezTo>
                    <a:pt x="963" y="2712"/>
                    <a:pt x="1396" y="2889"/>
                    <a:pt x="1838" y="2889"/>
                  </a:cubicBezTo>
                  <a:cubicBezTo>
                    <a:pt x="2538" y="2889"/>
                    <a:pt x="3261" y="2447"/>
                    <a:pt x="3334" y="1675"/>
                  </a:cubicBezTo>
                  <a:cubicBezTo>
                    <a:pt x="3475" y="838"/>
                    <a:pt x="2695" y="1"/>
                    <a:pt x="1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6997027" y="3122684"/>
              <a:ext cx="384422" cy="689469"/>
            </a:xfrm>
            <a:custGeom>
              <a:avLst/>
              <a:gdLst/>
              <a:ahLst/>
              <a:cxnLst/>
              <a:rect l="l" t="t" r="r" b="b"/>
              <a:pathLst>
                <a:path w="8151" h="14619" extrusionOk="0">
                  <a:moveTo>
                    <a:pt x="4742" y="0"/>
                  </a:moveTo>
                  <a:cubicBezTo>
                    <a:pt x="4638" y="0"/>
                    <a:pt x="4535" y="4"/>
                    <a:pt x="4437" y="12"/>
                  </a:cubicBezTo>
                  <a:cubicBezTo>
                    <a:pt x="4338" y="17"/>
                    <a:pt x="4236" y="19"/>
                    <a:pt x="4134" y="19"/>
                  </a:cubicBezTo>
                  <a:cubicBezTo>
                    <a:pt x="3868" y="19"/>
                    <a:pt x="3593" y="6"/>
                    <a:pt x="3322" y="6"/>
                  </a:cubicBezTo>
                  <a:cubicBezTo>
                    <a:pt x="2718" y="6"/>
                    <a:pt x="2131" y="73"/>
                    <a:pt x="1694" y="510"/>
                  </a:cubicBezTo>
                  <a:cubicBezTo>
                    <a:pt x="1090" y="1219"/>
                    <a:pt x="985" y="2203"/>
                    <a:pt x="710" y="3083"/>
                  </a:cubicBezTo>
                  <a:cubicBezTo>
                    <a:pt x="500" y="3949"/>
                    <a:pt x="106" y="4881"/>
                    <a:pt x="1" y="5812"/>
                  </a:cubicBezTo>
                  <a:cubicBezTo>
                    <a:pt x="1" y="6135"/>
                    <a:pt x="282" y="6300"/>
                    <a:pt x="569" y="6300"/>
                  </a:cubicBezTo>
                  <a:cubicBezTo>
                    <a:pt x="820" y="6300"/>
                    <a:pt x="1076" y="6174"/>
                    <a:pt x="1156" y="5917"/>
                  </a:cubicBezTo>
                  <a:cubicBezTo>
                    <a:pt x="1589" y="4658"/>
                    <a:pt x="1812" y="3411"/>
                    <a:pt x="2245" y="2151"/>
                  </a:cubicBezTo>
                  <a:cubicBezTo>
                    <a:pt x="2298" y="2151"/>
                    <a:pt x="2468" y="2033"/>
                    <a:pt x="2521" y="1980"/>
                  </a:cubicBezTo>
                  <a:lnTo>
                    <a:pt x="2521" y="1980"/>
                  </a:lnTo>
                  <a:cubicBezTo>
                    <a:pt x="1970" y="4277"/>
                    <a:pt x="1366" y="6521"/>
                    <a:pt x="828" y="8818"/>
                  </a:cubicBezTo>
                  <a:lnTo>
                    <a:pt x="2521" y="8818"/>
                  </a:lnTo>
                  <a:cubicBezTo>
                    <a:pt x="2573" y="10563"/>
                    <a:pt x="2521" y="12269"/>
                    <a:pt x="2573" y="14015"/>
                  </a:cubicBezTo>
                  <a:cubicBezTo>
                    <a:pt x="2599" y="14396"/>
                    <a:pt x="2901" y="14586"/>
                    <a:pt x="3203" y="14586"/>
                  </a:cubicBezTo>
                  <a:cubicBezTo>
                    <a:pt x="3505" y="14586"/>
                    <a:pt x="3807" y="14396"/>
                    <a:pt x="3833" y="14015"/>
                  </a:cubicBezTo>
                  <a:cubicBezTo>
                    <a:pt x="3938" y="12269"/>
                    <a:pt x="3833" y="10563"/>
                    <a:pt x="3886" y="8818"/>
                  </a:cubicBezTo>
                  <a:lnTo>
                    <a:pt x="4266" y="8818"/>
                  </a:lnTo>
                  <a:cubicBezTo>
                    <a:pt x="4319" y="10511"/>
                    <a:pt x="4266" y="12151"/>
                    <a:pt x="4319" y="13844"/>
                  </a:cubicBezTo>
                  <a:cubicBezTo>
                    <a:pt x="4266" y="14238"/>
                    <a:pt x="4542" y="14619"/>
                    <a:pt x="4975" y="14619"/>
                  </a:cubicBezTo>
                  <a:cubicBezTo>
                    <a:pt x="5355" y="14619"/>
                    <a:pt x="5631" y="14172"/>
                    <a:pt x="5631" y="13792"/>
                  </a:cubicBezTo>
                  <a:cubicBezTo>
                    <a:pt x="5684" y="12151"/>
                    <a:pt x="5579" y="10458"/>
                    <a:pt x="5631" y="8818"/>
                  </a:cubicBezTo>
                  <a:lnTo>
                    <a:pt x="7390" y="8818"/>
                  </a:lnTo>
                  <a:cubicBezTo>
                    <a:pt x="6733" y="6521"/>
                    <a:pt x="5959" y="4224"/>
                    <a:pt x="5421" y="1875"/>
                  </a:cubicBezTo>
                  <a:lnTo>
                    <a:pt x="5421" y="1875"/>
                  </a:lnTo>
                  <a:cubicBezTo>
                    <a:pt x="5579" y="1980"/>
                    <a:pt x="5749" y="2151"/>
                    <a:pt x="5802" y="2308"/>
                  </a:cubicBezTo>
                  <a:cubicBezTo>
                    <a:pt x="6182" y="3516"/>
                    <a:pt x="6510" y="4723"/>
                    <a:pt x="6891" y="5865"/>
                  </a:cubicBezTo>
                  <a:cubicBezTo>
                    <a:pt x="7040" y="6155"/>
                    <a:pt x="7308" y="6251"/>
                    <a:pt x="7582" y="6251"/>
                  </a:cubicBezTo>
                  <a:cubicBezTo>
                    <a:pt x="7718" y="6251"/>
                    <a:pt x="7855" y="6228"/>
                    <a:pt x="7980" y="6193"/>
                  </a:cubicBezTo>
                  <a:cubicBezTo>
                    <a:pt x="8151" y="5314"/>
                    <a:pt x="7718" y="4500"/>
                    <a:pt x="7495" y="3673"/>
                  </a:cubicBezTo>
                  <a:cubicBezTo>
                    <a:pt x="7167" y="2689"/>
                    <a:pt x="6996" y="1652"/>
                    <a:pt x="6510" y="786"/>
                  </a:cubicBezTo>
                  <a:cubicBezTo>
                    <a:pt x="6137" y="164"/>
                    <a:pt x="5394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1" name="Google Shape;2421;p63"/>
          <p:cNvSpPr txBox="1"/>
          <p:nvPr/>
        </p:nvSpPr>
        <p:spPr>
          <a:xfrm>
            <a:off x="5820079" y="3317910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2" name="Google Shape;2422;p63"/>
          <p:cNvSpPr txBox="1"/>
          <p:nvPr/>
        </p:nvSpPr>
        <p:spPr>
          <a:xfrm>
            <a:off x="5485814" y="374716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3" name="Google Shape;2423;p63"/>
          <p:cNvSpPr txBox="1"/>
          <p:nvPr/>
        </p:nvSpPr>
        <p:spPr>
          <a:xfrm>
            <a:off x="7603255" y="3313296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4" name="Google Shape;2424;p63"/>
          <p:cNvSpPr txBox="1"/>
          <p:nvPr/>
        </p:nvSpPr>
        <p:spPr>
          <a:xfrm>
            <a:off x="7291777" y="375080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425" name="Google Shape;2425;p63"/>
          <p:cNvGrpSpPr/>
          <p:nvPr/>
        </p:nvGrpSpPr>
        <p:grpSpPr>
          <a:xfrm>
            <a:off x="5007850" y="4187050"/>
            <a:ext cx="1190700" cy="278900"/>
            <a:chOff x="5007850" y="4187050"/>
            <a:chExt cx="1190700" cy="278900"/>
          </a:xfrm>
        </p:grpSpPr>
        <p:sp>
          <p:nvSpPr>
            <p:cNvPr id="2426" name="Google Shape;2426;p63"/>
            <p:cNvSpPr/>
            <p:nvPr/>
          </p:nvSpPr>
          <p:spPr>
            <a:xfrm>
              <a:off x="500785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5129575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5251300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5373025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549310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5614825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573655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5858275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598000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6101725" y="4187050"/>
              <a:ext cx="96825" cy="278900"/>
            </a:xfrm>
            <a:custGeom>
              <a:avLst/>
              <a:gdLst/>
              <a:ahLst/>
              <a:cxnLst/>
              <a:rect l="l" t="t" r="r" b="b"/>
              <a:pathLst>
                <a:path w="3873" h="11156" extrusionOk="0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6" name="Google Shape;2436;p63"/>
          <p:cNvGrpSpPr/>
          <p:nvPr/>
        </p:nvGrpSpPr>
        <p:grpSpPr>
          <a:xfrm>
            <a:off x="6804950" y="4187050"/>
            <a:ext cx="1190700" cy="278900"/>
            <a:chOff x="6804950" y="4187050"/>
            <a:chExt cx="1190700" cy="278900"/>
          </a:xfrm>
        </p:grpSpPr>
        <p:sp>
          <p:nvSpPr>
            <p:cNvPr id="2437" name="Google Shape;2437;p63"/>
            <p:cNvSpPr/>
            <p:nvPr/>
          </p:nvSpPr>
          <p:spPr>
            <a:xfrm>
              <a:off x="680495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6926675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7048400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7170125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729020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7411925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753365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7655375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777710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7898825" y="4187050"/>
              <a:ext cx="96825" cy="278900"/>
            </a:xfrm>
            <a:custGeom>
              <a:avLst/>
              <a:gdLst/>
              <a:ahLst/>
              <a:cxnLst/>
              <a:rect l="l" t="t" r="r" b="b"/>
              <a:pathLst>
                <a:path w="3873" h="11156" extrusionOk="0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7" name="Google Shape;2447;p63"/>
          <p:cNvGrpSpPr/>
          <p:nvPr/>
        </p:nvGrpSpPr>
        <p:grpSpPr>
          <a:xfrm>
            <a:off x="917175" y="2864890"/>
            <a:ext cx="2108034" cy="1408067"/>
            <a:chOff x="917175" y="2697710"/>
            <a:chExt cx="2108034" cy="1408067"/>
          </a:xfrm>
        </p:grpSpPr>
        <p:sp>
          <p:nvSpPr>
            <p:cNvPr id="2448" name="Google Shape;2448;p63"/>
            <p:cNvSpPr/>
            <p:nvPr/>
          </p:nvSpPr>
          <p:spPr>
            <a:xfrm>
              <a:off x="917175" y="2697710"/>
              <a:ext cx="2108034" cy="227748"/>
            </a:xfrm>
            <a:custGeom>
              <a:avLst/>
              <a:gdLst/>
              <a:ahLst/>
              <a:cxnLst/>
              <a:rect l="l" t="t" r="r" b="b"/>
              <a:pathLst>
                <a:path w="34386" h="3715" extrusionOk="0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901"/>
                    <a:pt x="34385" y="1917"/>
                  </a:cubicBezTo>
                  <a:lnTo>
                    <a:pt x="34385" y="1746"/>
                  </a:lnTo>
                  <a:cubicBezTo>
                    <a:pt x="34385" y="814"/>
                    <a:pt x="33572" y="1"/>
                    <a:pt x="32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917175" y="2697710"/>
              <a:ext cx="1709796" cy="227748"/>
            </a:xfrm>
            <a:custGeom>
              <a:avLst/>
              <a:gdLst/>
              <a:ahLst/>
              <a:cxnLst/>
              <a:rect l="l" t="t" r="r" b="b"/>
              <a:pathLst>
                <a:path w="27890" h="3715" extrusionOk="0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26130" y="3715"/>
                  </a:lnTo>
                  <a:cubicBezTo>
                    <a:pt x="27115" y="3715"/>
                    <a:pt x="27889" y="2901"/>
                    <a:pt x="27889" y="1917"/>
                  </a:cubicBezTo>
                  <a:lnTo>
                    <a:pt x="27889" y="1746"/>
                  </a:lnTo>
                  <a:cubicBezTo>
                    <a:pt x="27889" y="814"/>
                    <a:pt x="27115" y="1"/>
                    <a:pt x="26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917175" y="3287471"/>
              <a:ext cx="2108034" cy="228545"/>
            </a:xfrm>
            <a:custGeom>
              <a:avLst/>
              <a:gdLst/>
              <a:ahLst/>
              <a:cxnLst/>
              <a:rect l="l" t="t" r="r" b="b"/>
              <a:pathLst>
                <a:path w="34386" h="3728" extrusionOk="0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32587" y="3728"/>
                  </a:lnTo>
                  <a:cubicBezTo>
                    <a:pt x="33572" y="3728"/>
                    <a:pt x="34385" y="2901"/>
                    <a:pt x="34385" y="1917"/>
                  </a:cubicBezTo>
                  <a:lnTo>
                    <a:pt x="34385" y="1759"/>
                  </a:lnTo>
                  <a:cubicBezTo>
                    <a:pt x="34385" y="827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917175" y="3287471"/>
              <a:ext cx="1038752" cy="228545"/>
            </a:xfrm>
            <a:custGeom>
              <a:avLst/>
              <a:gdLst/>
              <a:ahLst/>
              <a:cxnLst/>
              <a:rect l="l" t="t" r="r" b="b"/>
              <a:pathLst>
                <a:path w="16944" h="3728" extrusionOk="0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15198" y="3728"/>
                  </a:lnTo>
                  <a:cubicBezTo>
                    <a:pt x="16183" y="3728"/>
                    <a:pt x="16944" y="2901"/>
                    <a:pt x="16944" y="1917"/>
                  </a:cubicBezTo>
                  <a:lnTo>
                    <a:pt x="16944" y="1759"/>
                  </a:lnTo>
                  <a:cubicBezTo>
                    <a:pt x="16944" y="827"/>
                    <a:pt x="16183" y="0"/>
                    <a:pt x="15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917175" y="3878029"/>
              <a:ext cx="2108034" cy="227748"/>
            </a:xfrm>
            <a:custGeom>
              <a:avLst/>
              <a:gdLst/>
              <a:ahLst/>
              <a:cxnLst/>
              <a:rect l="l" t="t" r="r" b="b"/>
              <a:pathLst>
                <a:path w="34386" h="3715" extrusionOk="0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888"/>
                    <a:pt x="34385" y="1903"/>
                  </a:cubicBezTo>
                  <a:lnTo>
                    <a:pt x="34385" y="1746"/>
                  </a:lnTo>
                  <a:cubicBezTo>
                    <a:pt x="34385" y="814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917175" y="3878029"/>
              <a:ext cx="1307513" cy="227748"/>
            </a:xfrm>
            <a:custGeom>
              <a:avLst/>
              <a:gdLst/>
              <a:ahLst/>
              <a:cxnLst/>
              <a:rect l="l" t="t" r="r" b="b"/>
              <a:pathLst>
                <a:path w="21328" h="3715" extrusionOk="0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19569" y="3715"/>
                  </a:lnTo>
                  <a:cubicBezTo>
                    <a:pt x="20553" y="3715"/>
                    <a:pt x="21327" y="2888"/>
                    <a:pt x="21327" y="1903"/>
                  </a:cubicBezTo>
                  <a:lnTo>
                    <a:pt x="21327" y="1746"/>
                  </a:lnTo>
                  <a:cubicBezTo>
                    <a:pt x="21327" y="814"/>
                    <a:pt x="20553" y="0"/>
                    <a:pt x="19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4" name="Google Shape;2454;p63"/>
          <p:cNvSpPr/>
          <p:nvPr/>
        </p:nvSpPr>
        <p:spPr>
          <a:xfrm>
            <a:off x="5282375" y="1236049"/>
            <a:ext cx="340308" cy="384886"/>
          </a:xfrm>
          <a:custGeom>
            <a:avLst/>
            <a:gdLst/>
            <a:ahLst/>
            <a:cxnLst/>
            <a:rect l="l" t="t" r="r" b="b"/>
            <a:pathLst>
              <a:path w="8321" h="9411" extrusionOk="0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702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702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5" name="Google Shape;2455;p63"/>
          <p:cNvGrpSpPr/>
          <p:nvPr/>
        </p:nvGrpSpPr>
        <p:grpSpPr>
          <a:xfrm>
            <a:off x="5658048" y="1236049"/>
            <a:ext cx="2397657" cy="384886"/>
            <a:chOff x="5658048" y="1236049"/>
            <a:chExt cx="2397657" cy="384886"/>
          </a:xfrm>
        </p:grpSpPr>
        <p:sp>
          <p:nvSpPr>
            <p:cNvPr id="2456" name="Google Shape;2456;p63"/>
            <p:cNvSpPr/>
            <p:nvPr/>
          </p:nvSpPr>
          <p:spPr>
            <a:xfrm>
              <a:off x="5658048" y="1236049"/>
              <a:ext cx="2397657" cy="384886"/>
            </a:xfrm>
            <a:custGeom>
              <a:avLst/>
              <a:gdLst/>
              <a:ahLst/>
              <a:cxnLst/>
              <a:rect l="l" t="t" r="r" b="b"/>
              <a:pathLst>
                <a:path w="58626" h="9411" extrusionOk="0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702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5658048" y="1236049"/>
              <a:ext cx="98808" cy="384886"/>
            </a:xfrm>
            <a:custGeom>
              <a:avLst/>
              <a:gdLst/>
              <a:ahLst/>
              <a:cxnLst/>
              <a:rect l="l" t="t" r="r" b="b"/>
              <a:pathLst>
                <a:path w="2416" h="9411" extrusionOk="0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8" name="Google Shape;2458;p63"/>
          <p:cNvSpPr/>
          <p:nvPr/>
        </p:nvSpPr>
        <p:spPr>
          <a:xfrm>
            <a:off x="5282375" y="1697070"/>
            <a:ext cx="340308" cy="384355"/>
          </a:xfrm>
          <a:custGeom>
            <a:avLst/>
            <a:gdLst/>
            <a:ahLst/>
            <a:cxnLst/>
            <a:rect l="l" t="t" r="r" b="b"/>
            <a:pathLst>
              <a:path w="8321" h="9398" extrusionOk="0">
                <a:moveTo>
                  <a:pt x="1641" y="1"/>
                </a:moveTo>
                <a:cubicBezTo>
                  <a:pt x="709" y="1"/>
                  <a:pt x="0" y="710"/>
                  <a:pt x="0" y="1641"/>
                </a:cubicBezTo>
                <a:lnTo>
                  <a:pt x="0" y="7757"/>
                </a:lnTo>
                <a:cubicBezTo>
                  <a:pt x="0" y="8689"/>
                  <a:pt x="709" y="9398"/>
                  <a:pt x="1641" y="9398"/>
                </a:cubicBezTo>
                <a:lnTo>
                  <a:pt x="6680" y="9398"/>
                </a:lnTo>
                <a:cubicBezTo>
                  <a:pt x="7546" y="9398"/>
                  <a:pt x="8321" y="8689"/>
                  <a:pt x="8321" y="7757"/>
                </a:cubicBezTo>
                <a:lnTo>
                  <a:pt x="8321" y="1641"/>
                </a:lnTo>
                <a:cubicBezTo>
                  <a:pt x="8321" y="710"/>
                  <a:pt x="7546" y="1"/>
                  <a:pt x="66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9" name="Google Shape;2459;p63"/>
          <p:cNvGrpSpPr/>
          <p:nvPr/>
        </p:nvGrpSpPr>
        <p:grpSpPr>
          <a:xfrm>
            <a:off x="5658048" y="1697070"/>
            <a:ext cx="2397657" cy="384355"/>
            <a:chOff x="5658048" y="1697070"/>
            <a:chExt cx="2397657" cy="384355"/>
          </a:xfrm>
        </p:grpSpPr>
        <p:sp>
          <p:nvSpPr>
            <p:cNvPr id="2460" name="Google Shape;2460;p63"/>
            <p:cNvSpPr/>
            <p:nvPr/>
          </p:nvSpPr>
          <p:spPr>
            <a:xfrm>
              <a:off x="5658048" y="1697070"/>
              <a:ext cx="2397657" cy="384355"/>
            </a:xfrm>
            <a:custGeom>
              <a:avLst/>
              <a:gdLst/>
              <a:ahLst/>
              <a:cxnLst/>
              <a:rect l="l" t="t" r="r" b="b"/>
              <a:pathLst>
                <a:path w="58626" h="9398" extrusionOk="0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56985" y="9398"/>
                  </a:lnTo>
                  <a:cubicBezTo>
                    <a:pt x="57864" y="9398"/>
                    <a:pt x="58625" y="8689"/>
                    <a:pt x="58625" y="7757"/>
                  </a:cubicBezTo>
                  <a:lnTo>
                    <a:pt x="58625" y="1641"/>
                  </a:lnTo>
                  <a:cubicBezTo>
                    <a:pt x="58625" y="710"/>
                    <a:pt x="57864" y="1"/>
                    <a:pt x="5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5658048" y="1697070"/>
              <a:ext cx="98808" cy="384355"/>
            </a:xfrm>
            <a:custGeom>
              <a:avLst/>
              <a:gdLst/>
              <a:ahLst/>
              <a:cxnLst/>
              <a:rect l="l" t="t" r="r" b="b"/>
              <a:pathLst>
                <a:path w="2416" h="9398" extrusionOk="0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2416" y="9398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2" name="Google Shape;2462;p63"/>
          <p:cNvSpPr txBox="1"/>
          <p:nvPr/>
        </p:nvSpPr>
        <p:spPr>
          <a:xfrm>
            <a:off x="5218520" y="1335780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3" name="Google Shape;2463;p63"/>
          <p:cNvSpPr/>
          <p:nvPr/>
        </p:nvSpPr>
        <p:spPr>
          <a:xfrm>
            <a:off x="5282375" y="2157599"/>
            <a:ext cx="340308" cy="384886"/>
          </a:xfrm>
          <a:custGeom>
            <a:avLst/>
            <a:gdLst/>
            <a:ahLst/>
            <a:cxnLst/>
            <a:rect l="l" t="t" r="r" b="b"/>
            <a:pathLst>
              <a:path w="8321" h="9411" extrusionOk="0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688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688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4" name="Google Shape;2464;p63"/>
          <p:cNvGrpSpPr/>
          <p:nvPr/>
        </p:nvGrpSpPr>
        <p:grpSpPr>
          <a:xfrm>
            <a:off x="5658048" y="2157599"/>
            <a:ext cx="2397657" cy="384886"/>
            <a:chOff x="5658048" y="2157599"/>
            <a:chExt cx="2397657" cy="384886"/>
          </a:xfrm>
        </p:grpSpPr>
        <p:sp>
          <p:nvSpPr>
            <p:cNvPr id="2465" name="Google Shape;2465;p63"/>
            <p:cNvSpPr/>
            <p:nvPr/>
          </p:nvSpPr>
          <p:spPr>
            <a:xfrm>
              <a:off x="5658048" y="2157599"/>
              <a:ext cx="2397657" cy="384886"/>
            </a:xfrm>
            <a:custGeom>
              <a:avLst/>
              <a:gdLst/>
              <a:ahLst/>
              <a:cxnLst/>
              <a:rect l="l" t="t" r="r" b="b"/>
              <a:pathLst>
                <a:path w="58626" h="9411" extrusionOk="0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688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5658048" y="2157599"/>
              <a:ext cx="98808" cy="384886"/>
            </a:xfrm>
            <a:custGeom>
              <a:avLst/>
              <a:gdLst/>
              <a:ahLst/>
              <a:cxnLst/>
              <a:rect l="l" t="t" r="r" b="b"/>
              <a:pathLst>
                <a:path w="2416" h="9411" extrusionOk="0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7" name="Google Shape;2467;p63"/>
          <p:cNvSpPr txBox="1"/>
          <p:nvPr/>
        </p:nvSpPr>
        <p:spPr>
          <a:xfrm>
            <a:off x="5218520" y="17948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8" name="Google Shape;2468;p63"/>
          <p:cNvSpPr txBox="1"/>
          <p:nvPr/>
        </p:nvSpPr>
        <p:spPr>
          <a:xfrm>
            <a:off x="5218520" y="22539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9" name="Google Shape;2469;p63"/>
          <p:cNvSpPr txBox="1"/>
          <p:nvPr/>
        </p:nvSpPr>
        <p:spPr>
          <a:xfrm>
            <a:off x="5956706" y="1299350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0" name="Google Shape;2470;p63"/>
          <p:cNvSpPr txBox="1"/>
          <p:nvPr/>
        </p:nvSpPr>
        <p:spPr>
          <a:xfrm>
            <a:off x="5956706" y="1758463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VENUS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1" name="Google Shape;2471;p63"/>
          <p:cNvSpPr txBox="1"/>
          <p:nvPr/>
        </p:nvSpPr>
        <p:spPr>
          <a:xfrm>
            <a:off x="5956706" y="2217538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2" name="Google Shape;2472;p63"/>
          <p:cNvSpPr txBox="1"/>
          <p:nvPr/>
        </p:nvSpPr>
        <p:spPr>
          <a:xfrm>
            <a:off x="3102860" y="341398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3" name="Google Shape;2473;p63"/>
          <p:cNvSpPr txBox="1"/>
          <p:nvPr/>
        </p:nvSpPr>
        <p:spPr>
          <a:xfrm>
            <a:off x="3102860" y="283180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90%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4" name="Google Shape;2474;p63"/>
          <p:cNvSpPr txBox="1"/>
          <p:nvPr/>
        </p:nvSpPr>
        <p:spPr>
          <a:xfrm>
            <a:off x="3102860" y="399615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55%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9" name="Google Shape;2479;p64"/>
          <p:cNvGrpSpPr/>
          <p:nvPr/>
        </p:nvGrpSpPr>
        <p:grpSpPr>
          <a:xfrm>
            <a:off x="635764" y="2032411"/>
            <a:ext cx="7926404" cy="2536248"/>
            <a:chOff x="635764" y="2032411"/>
            <a:chExt cx="7926404" cy="2536248"/>
          </a:xfrm>
        </p:grpSpPr>
        <p:sp>
          <p:nvSpPr>
            <p:cNvPr id="2480" name="Google Shape;2480;p64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845385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</a:t>
              </a:r>
              <a:endParaRPr/>
            </a:p>
          </p:txBody>
        </p:sp>
        <p:sp>
          <p:nvSpPr>
            <p:cNvPr id="2481" name="Google Shape;2481;p64"/>
            <p:cNvSpPr/>
            <p:nvPr/>
          </p:nvSpPr>
          <p:spPr>
            <a:xfrm rot="6744166">
              <a:off x="7389637" y="2251010"/>
              <a:ext cx="1010741" cy="80346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4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4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4"/>
            <p:cNvSpPr/>
            <p:nvPr/>
          </p:nvSpPr>
          <p:spPr>
            <a:xfrm rot="-3483362">
              <a:off x="2019372" y="3282621"/>
              <a:ext cx="1374914" cy="91907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4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4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4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				</a:t>
              </a:r>
              <a:endParaRPr/>
            </a:p>
          </p:txBody>
        </p:sp>
      </p:grpSp>
      <p:sp>
        <p:nvSpPr>
          <p:cNvPr id="2488" name="Google Shape;2488;p64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grpSp>
        <p:nvGrpSpPr>
          <p:cNvPr id="2489" name="Google Shape;2489;p64"/>
          <p:cNvGrpSpPr/>
          <p:nvPr/>
        </p:nvGrpSpPr>
        <p:grpSpPr>
          <a:xfrm>
            <a:off x="3107060" y="2397370"/>
            <a:ext cx="339253" cy="339253"/>
            <a:chOff x="1492675" y="4992125"/>
            <a:chExt cx="481825" cy="481825"/>
          </a:xfrm>
        </p:grpSpPr>
        <p:sp>
          <p:nvSpPr>
            <p:cNvPr id="2490" name="Google Shape;2490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1" name="Google Shape;2491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2" name="Google Shape;2492;p64"/>
          <p:cNvGrpSpPr/>
          <p:nvPr/>
        </p:nvGrpSpPr>
        <p:grpSpPr>
          <a:xfrm>
            <a:off x="7200693" y="2397370"/>
            <a:ext cx="339253" cy="339253"/>
            <a:chOff x="2085525" y="4992125"/>
            <a:chExt cx="481825" cy="481825"/>
          </a:xfrm>
        </p:grpSpPr>
        <p:sp>
          <p:nvSpPr>
            <p:cNvPr id="2493" name="Google Shape;2493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4" name="Google Shape;2494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5" name="Google Shape;2495;p64"/>
          <p:cNvGrpSpPr/>
          <p:nvPr/>
        </p:nvGrpSpPr>
        <p:grpSpPr>
          <a:xfrm>
            <a:off x="4466971" y="2970859"/>
            <a:ext cx="339253" cy="339253"/>
            <a:chOff x="2085525" y="4992125"/>
            <a:chExt cx="481825" cy="481825"/>
          </a:xfrm>
        </p:grpSpPr>
        <p:sp>
          <p:nvSpPr>
            <p:cNvPr id="2496" name="Google Shape;2496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7" name="Google Shape;2497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8" name="Google Shape;2498;p64"/>
          <p:cNvGrpSpPr/>
          <p:nvPr/>
        </p:nvGrpSpPr>
        <p:grpSpPr>
          <a:xfrm>
            <a:off x="5841138" y="2970859"/>
            <a:ext cx="339253" cy="339253"/>
            <a:chOff x="2085525" y="4992125"/>
            <a:chExt cx="481825" cy="481825"/>
          </a:xfrm>
        </p:grpSpPr>
        <p:sp>
          <p:nvSpPr>
            <p:cNvPr id="2499" name="Google Shape;2499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0" name="Google Shape;2500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1" name="Google Shape;2501;p64"/>
          <p:cNvGrpSpPr/>
          <p:nvPr/>
        </p:nvGrpSpPr>
        <p:grpSpPr>
          <a:xfrm>
            <a:off x="3107060" y="3546540"/>
            <a:ext cx="339253" cy="339253"/>
            <a:chOff x="2085525" y="4992125"/>
            <a:chExt cx="481825" cy="481825"/>
          </a:xfrm>
        </p:grpSpPr>
        <p:sp>
          <p:nvSpPr>
            <p:cNvPr id="2502" name="Google Shape;2502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3" name="Google Shape;2503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4" name="Google Shape;2504;p64"/>
          <p:cNvGrpSpPr/>
          <p:nvPr/>
        </p:nvGrpSpPr>
        <p:grpSpPr>
          <a:xfrm>
            <a:off x="4466971" y="2397370"/>
            <a:ext cx="339253" cy="339253"/>
            <a:chOff x="1492675" y="4992125"/>
            <a:chExt cx="481825" cy="481825"/>
          </a:xfrm>
        </p:grpSpPr>
        <p:sp>
          <p:nvSpPr>
            <p:cNvPr id="2505" name="Google Shape;2505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6" name="Google Shape;2506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7" name="Google Shape;2507;p64"/>
          <p:cNvGrpSpPr/>
          <p:nvPr/>
        </p:nvGrpSpPr>
        <p:grpSpPr>
          <a:xfrm>
            <a:off x="5841138" y="2397370"/>
            <a:ext cx="339253" cy="339253"/>
            <a:chOff x="1492675" y="4992125"/>
            <a:chExt cx="481825" cy="481825"/>
          </a:xfrm>
        </p:grpSpPr>
        <p:sp>
          <p:nvSpPr>
            <p:cNvPr id="2508" name="Google Shape;2508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9" name="Google Shape;2509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0" name="Google Shape;2510;p64"/>
          <p:cNvGrpSpPr/>
          <p:nvPr/>
        </p:nvGrpSpPr>
        <p:grpSpPr>
          <a:xfrm>
            <a:off x="7200693" y="2970859"/>
            <a:ext cx="339253" cy="339253"/>
            <a:chOff x="1492675" y="4992125"/>
            <a:chExt cx="481825" cy="481825"/>
          </a:xfrm>
        </p:grpSpPr>
        <p:sp>
          <p:nvSpPr>
            <p:cNvPr id="2511" name="Google Shape;2511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2" name="Google Shape;2512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3" name="Google Shape;2513;p64"/>
          <p:cNvGrpSpPr/>
          <p:nvPr/>
        </p:nvGrpSpPr>
        <p:grpSpPr>
          <a:xfrm>
            <a:off x="3107060" y="2970859"/>
            <a:ext cx="339253" cy="339253"/>
            <a:chOff x="1492675" y="4992125"/>
            <a:chExt cx="481825" cy="481825"/>
          </a:xfrm>
        </p:grpSpPr>
        <p:sp>
          <p:nvSpPr>
            <p:cNvPr id="2514" name="Google Shape;2514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5" name="Google Shape;2515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6" name="Google Shape;2516;p64"/>
          <p:cNvGrpSpPr/>
          <p:nvPr/>
        </p:nvGrpSpPr>
        <p:grpSpPr>
          <a:xfrm>
            <a:off x="4466971" y="3546540"/>
            <a:ext cx="339253" cy="339253"/>
            <a:chOff x="1492675" y="4992125"/>
            <a:chExt cx="481825" cy="481825"/>
          </a:xfrm>
        </p:grpSpPr>
        <p:sp>
          <p:nvSpPr>
            <p:cNvPr id="2517" name="Google Shape;2517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8" name="Google Shape;2518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9" name="Google Shape;2519;p64"/>
          <p:cNvGrpSpPr/>
          <p:nvPr/>
        </p:nvGrpSpPr>
        <p:grpSpPr>
          <a:xfrm>
            <a:off x="5841138" y="3546540"/>
            <a:ext cx="339253" cy="339253"/>
            <a:chOff x="1492675" y="4992125"/>
            <a:chExt cx="481825" cy="481825"/>
          </a:xfrm>
        </p:grpSpPr>
        <p:sp>
          <p:nvSpPr>
            <p:cNvPr id="2520" name="Google Shape;2520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1" name="Google Shape;2521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2" name="Google Shape;2522;p64"/>
          <p:cNvGrpSpPr/>
          <p:nvPr/>
        </p:nvGrpSpPr>
        <p:grpSpPr>
          <a:xfrm>
            <a:off x="7200693" y="3546540"/>
            <a:ext cx="339253" cy="339253"/>
            <a:chOff x="2085525" y="4992125"/>
            <a:chExt cx="481825" cy="481825"/>
          </a:xfrm>
        </p:grpSpPr>
        <p:sp>
          <p:nvSpPr>
            <p:cNvPr id="2523" name="Google Shape;2523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4" name="Google Shape;2524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2525" name="Google Shape;2525;p64"/>
          <p:cNvGraphicFramePr/>
          <p:nvPr/>
        </p:nvGraphicFramePr>
        <p:xfrm>
          <a:off x="1313394" y="16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{3D76AAA5-AC08-4C56-A500-066053FF169A}</a:tableStyleId>
              </a:tblPr>
              <a:tblGrid>
                <a:gridCol w="130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7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7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MARS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JUPITER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SATURN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26" name="Google Shape;2526;p64"/>
          <p:cNvGrpSpPr/>
          <p:nvPr/>
        </p:nvGrpSpPr>
        <p:grpSpPr>
          <a:xfrm>
            <a:off x="3107120" y="2391118"/>
            <a:ext cx="325087" cy="325087"/>
            <a:chOff x="1492675" y="4992125"/>
            <a:chExt cx="481825" cy="481825"/>
          </a:xfrm>
        </p:grpSpPr>
        <p:sp>
          <p:nvSpPr>
            <p:cNvPr id="2527" name="Google Shape;2527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8" name="Google Shape;2528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9" name="Google Shape;2529;p64"/>
          <p:cNvGrpSpPr/>
          <p:nvPr/>
        </p:nvGrpSpPr>
        <p:grpSpPr>
          <a:xfrm>
            <a:off x="7037341" y="2395672"/>
            <a:ext cx="325087" cy="325087"/>
            <a:chOff x="2085525" y="4992125"/>
            <a:chExt cx="481825" cy="481825"/>
          </a:xfrm>
        </p:grpSpPr>
        <p:sp>
          <p:nvSpPr>
            <p:cNvPr id="2530" name="Google Shape;2530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1" name="Google Shape;2531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2" name="Google Shape;2532;p64"/>
          <p:cNvGrpSpPr/>
          <p:nvPr/>
        </p:nvGrpSpPr>
        <p:grpSpPr>
          <a:xfrm>
            <a:off x="4412058" y="2948559"/>
            <a:ext cx="325087" cy="325087"/>
            <a:chOff x="2085525" y="4992125"/>
            <a:chExt cx="481825" cy="481825"/>
          </a:xfrm>
        </p:grpSpPr>
        <p:sp>
          <p:nvSpPr>
            <p:cNvPr id="2533" name="Google Shape;2533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4" name="Google Shape;2534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5" name="Google Shape;2535;p64"/>
          <p:cNvGrpSpPr/>
          <p:nvPr/>
        </p:nvGrpSpPr>
        <p:grpSpPr>
          <a:xfrm>
            <a:off x="5731253" y="2948559"/>
            <a:ext cx="325087" cy="325087"/>
            <a:chOff x="2085525" y="4992125"/>
            <a:chExt cx="481825" cy="481825"/>
          </a:xfrm>
        </p:grpSpPr>
        <p:sp>
          <p:nvSpPr>
            <p:cNvPr id="2536" name="Google Shape;2536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7" name="Google Shape;2537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8" name="Google Shape;2538;p64"/>
          <p:cNvGrpSpPr/>
          <p:nvPr/>
        </p:nvGrpSpPr>
        <p:grpSpPr>
          <a:xfrm>
            <a:off x="3107141" y="3519957"/>
            <a:ext cx="325087" cy="325087"/>
            <a:chOff x="2085525" y="4992125"/>
            <a:chExt cx="481825" cy="481825"/>
          </a:xfrm>
        </p:grpSpPr>
        <p:sp>
          <p:nvSpPr>
            <p:cNvPr id="2539" name="Google Shape;2539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0" name="Google Shape;2540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1" name="Google Shape;2541;p64"/>
          <p:cNvGrpSpPr/>
          <p:nvPr/>
        </p:nvGrpSpPr>
        <p:grpSpPr>
          <a:xfrm>
            <a:off x="4412037" y="2391118"/>
            <a:ext cx="325087" cy="325087"/>
            <a:chOff x="1492675" y="4992125"/>
            <a:chExt cx="481825" cy="481825"/>
          </a:xfrm>
        </p:grpSpPr>
        <p:sp>
          <p:nvSpPr>
            <p:cNvPr id="2542" name="Google Shape;2542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3" name="Google Shape;2543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4" name="Google Shape;2544;p64"/>
          <p:cNvGrpSpPr/>
          <p:nvPr/>
        </p:nvGrpSpPr>
        <p:grpSpPr>
          <a:xfrm>
            <a:off x="5731232" y="2391118"/>
            <a:ext cx="325087" cy="325087"/>
            <a:chOff x="1492675" y="4992125"/>
            <a:chExt cx="481825" cy="481825"/>
          </a:xfrm>
        </p:grpSpPr>
        <p:sp>
          <p:nvSpPr>
            <p:cNvPr id="2545" name="Google Shape;2545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6" name="Google Shape;2546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7" name="Google Shape;2547;p64"/>
          <p:cNvGrpSpPr/>
          <p:nvPr/>
        </p:nvGrpSpPr>
        <p:grpSpPr>
          <a:xfrm>
            <a:off x="3107120" y="2953112"/>
            <a:ext cx="325087" cy="325087"/>
            <a:chOff x="1492675" y="4992125"/>
            <a:chExt cx="481825" cy="481825"/>
          </a:xfrm>
        </p:grpSpPr>
        <p:sp>
          <p:nvSpPr>
            <p:cNvPr id="2548" name="Google Shape;2548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9" name="Google Shape;2549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0" name="Google Shape;2550;p64"/>
          <p:cNvGrpSpPr/>
          <p:nvPr/>
        </p:nvGrpSpPr>
        <p:grpSpPr>
          <a:xfrm>
            <a:off x="4412037" y="3519957"/>
            <a:ext cx="325087" cy="325087"/>
            <a:chOff x="1492675" y="4992125"/>
            <a:chExt cx="481825" cy="481825"/>
          </a:xfrm>
        </p:grpSpPr>
        <p:sp>
          <p:nvSpPr>
            <p:cNvPr id="2551" name="Google Shape;2551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2" name="Google Shape;2552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3" name="Google Shape;2553;p64"/>
          <p:cNvGrpSpPr/>
          <p:nvPr/>
        </p:nvGrpSpPr>
        <p:grpSpPr>
          <a:xfrm>
            <a:off x="5731232" y="3519957"/>
            <a:ext cx="325087" cy="325087"/>
            <a:chOff x="1492675" y="4992125"/>
            <a:chExt cx="481825" cy="481825"/>
          </a:xfrm>
        </p:grpSpPr>
        <p:sp>
          <p:nvSpPr>
            <p:cNvPr id="2554" name="Google Shape;2554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5" name="Google Shape;2555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6" name="Google Shape;2556;p64"/>
          <p:cNvGrpSpPr/>
          <p:nvPr/>
        </p:nvGrpSpPr>
        <p:grpSpPr>
          <a:xfrm>
            <a:off x="7037341" y="3517680"/>
            <a:ext cx="325087" cy="325087"/>
            <a:chOff x="2085525" y="4992125"/>
            <a:chExt cx="481825" cy="481825"/>
          </a:xfrm>
        </p:grpSpPr>
        <p:sp>
          <p:nvSpPr>
            <p:cNvPr id="2557" name="Google Shape;2557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8" name="Google Shape;2558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9" name="Google Shape;2559;p64"/>
          <p:cNvGrpSpPr/>
          <p:nvPr/>
        </p:nvGrpSpPr>
        <p:grpSpPr>
          <a:xfrm>
            <a:off x="7037345" y="2948556"/>
            <a:ext cx="325087" cy="325087"/>
            <a:chOff x="1492675" y="4992125"/>
            <a:chExt cx="481825" cy="481825"/>
          </a:xfrm>
        </p:grpSpPr>
        <p:sp>
          <p:nvSpPr>
            <p:cNvPr id="2560" name="Google Shape;2560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1" name="Google Shape;2561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65"/>
          <p:cNvSpPr txBox="1">
            <a:spLocks noGrp="1"/>
          </p:cNvSpPr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2567" name="Google Shape;2567;p65"/>
          <p:cNvSpPr txBox="1">
            <a:spLocks noGrp="1"/>
          </p:cNvSpPr>
          <p:nvPr>
            <p:ph type="subTitle" idx="4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568" name="Google Shape;2568;p65"/>
          <p:cNvSpPr txBox="1">
            <a:spLocks noGrp="1"/>
          </p:cNvSpPr>
          <p:nvPr>
            <p:ph type="subTitle" idx="5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569" name="Google Shape;2569;p65"/>
          <p:cNvSpPr txBox="1">
            <a:spLocks noGrp="1"/>
          </p:cNvSpPr>
          <p:nvPr>
            <p:ph type="subTitle" idx="6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570" name="Google Shape;2570;p65"/>
          <p:cNvSpPr txBox="1">
            <a:spLocks noGrp="1"/>
          </p:cNvSpPr>
          <p:nvPr>
            <p:ph type="subTitle" idx="13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571" name="Google Shape;2571;p65"/>
          <p:cNvSpPr txBox="1">
            <a:spLocks noGrp="1"/>
          </p:cNvSpPr>
          <p:nvPr>
            <p:ph type="subTitle" idx="14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572" name="Google Shape;2572;p65"/>
          <p:cNvSpPr txBox="1">
            <a:spLocks noGrp="1"/>
          </p:cNvSpPr>
          <p:nvPr>
            <p:ph type="subTitle" idx="1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2573" name="Google Shape;2573;p65"/>
          <p:cNvSpPr txBox="1">
            <a:spLocks noGrp="1"/>
          </p:cNvSpPr>
          <p:nvPr>
            <p:ph type="subTitle" idx="2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also the biggest planet in the Solar System</a:t>
            </a:r>
            <a:endParaRPr/>
          </a:p>
        </p:txBody>
      </p:sp>
      <p:sp>
        <p:nvSpPr>
          <p:cNvPr id="2574" name="Google Shape;2574;p65"/>
          <p:cNvSpPr txBox="1">
            <a:spLocks noGrp="1"/>
          </p:cNvSpPr>
          <p:nvPr>
            <p:ph type="subTitle" idx="3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2575" name="Google Shape;2575;p65"/>
          <p:cNvSpPr txBox="1">
            <a:spLocks noGrp="1"/>
          </p:cNvSpPr>
          <p:nvPr>
            <p:ph type="subTitle" idx="7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2576" name="Google Shape;2576;p65"/>
          <p:cNvSpPr txBox="1">
            <a:spLocks noGrp="1"/>
          </p:cNvSpPr>
          <p:nvPr>
            <p:ph type="subTitle" idx="8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ringed one. It’s a gas giant, composed of hydrogen and helium</a:t>
            </a:r>
            <a:endParaRPr/>
          </a:p>
        </p:txBody>
      </p:sp>
      <p:sp>
        <p:nvSpPr>
          <p:cNvPr id="2577" name="Google Shape;2577;p65"/>
          <p:cNvSpPr txBox="1">
            <a:spLocks noGrp="1"/>
          </p:cNvSpPr>
          <p:nvPr>
            <p:ph type="subTitle" idx="9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in the Solar System</a:t>
            </a:r>
            <a:endParaRPr/>
          </a:p>
        </p:txBody>
      </p:sp>
      <p:sp>
        <p:nvSpPr>
          <p:cNvPr id="2578" name="Google Shape;2578;p65"/>
          <p:cNvSpPr txBox="1"/>
          <p:nvPr/>
        </p:nvSpPr>
        <p:spPr>
          <a:xfrm>
            <a:off x="4350693" y="295634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79" name="Google Shape;2579;p65"/>
          <p:cNvSpPr txBox="1"/>
          <p:nvPr/>
        </p:nvSpPr>
        <p:spPr>
          <a:xfrm>
            <a:off x="2017297" y="1447158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0" name="Google Shape;2580;p65"/>
          <p:cNvSpPr txBox="1"/>
          <p:nvPr/>
        </p:nvSpPr>
        <p:spPr>
          <a:xfrm>
            <a:off x="6684097" y="144715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1" name="Google Shape;2581;p65"/>
          <p:cNvSpPr txBox="1"/>
          <p:nvPr/>
        </p:nvSpPr>
        <p:spPr>
          <a:xfrm>
            <a:off x="2017297" y="292345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2" name="Google Shape;2582;p65"/>
          <p:cNvSpPr txBox="1"/>
          <p:nvPr/>
        </p:nvSpPr>
        <p:spPr>
          <a:xfrm>
            <a:off x="6684097" y="292345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3" name="Google Shape;2583;p65"/>
          <p:cNvSpPr txBox="1"/>
          <p:nvPr/>
        </p:nvSpPr>
        <p:spPr>
          <a:xfrm>
            <a:off x="4350693" y="1447158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</a:t>
            </a:r>
            <a:endParaRPr sz="180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4" name="Google Shape;2584;p65"/>
          <p:cNvSpPr txBox="1">
            <a:spLocks noGrp="1"/>
          </p:cNvSpPr>
          <p:nvPr>
            <p:ph type="subTitle" idx="15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9" name="Google Shape;2589;p66"/>
          <p:cNvCxnSpPr>
            <a:endCxn id="2590" idx="2"/>
          </p:cNvCxnSpPr>
          <p:nvPr/>
        </p:nvCxnSpPr>
        <p:spPr>
          <a:xfrm rot="10800000">
            <a:off x="6936930" y="2736683"/>
            <a:ext cx="0" cy="25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1" name="Google Shape;2591;p66"/>
          <p:cNvCxnSpPr/>
          <p:nvPr/>
        </p:nvCxnSpPr>
        <p:spPr>
          <a:xfrm rot="10800000">
            <a:off x="4575975" y="2736750"/>
            <a:ext cx="0" cy="261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2" name="Google Shape;2592;p66"/>
          <p:cNvGrpSpPr/>
          <p:nvPr/>
        </p:nvGrpSpPr>
        <p:grpSpPr>
          <a:xfrm>
            <a:off x="6600241" y="2198554"/>
            <a:ext cx="670711" cy="572733"/>
            <a:chOff x="2329725" y="1188750"/>
            <a:chExt cx="1083365" cy="925105"/>
          </a:xfrm>
        </p:grpSpPr>
        <p:sp>
          <p:nvSpPr>
            <p:cNvPr id="2593" name="Google Shape;2593;p66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6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5" name="Google Shape;2595;p66"/>
          <p:cNvGrpSpPr/>
          <p:nvPr/>
        </p:nvGrpSpPr>
        <p:grpSpPr>
          <a:xfrm>
            <a:off x="4239866" y="2198554"/>
            <a:ext cx="670711" cy="572733"/>
            <a:chOff x="2329725" y="1188750"/>
            <a:chExt cx="1083365" cy="925105"/>
          </a:xfrm>
        </p:grpSpPr>
        <p:sp>
          <p:nvSpPr>
            <p:cNvPr id="2596" name="Google Shape;2596;p66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6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98" name="Google Shape;2598;p66"/>
          <p:cNvCxnSpPr/>
          <p:nvPr/>
        </p:nvCxnSpPr>
        <p:spPr>
          <a:xfrm rot="10800000">
            <a:off x="3397000" y="2976048"/>
            <a:ext cx="0" cy="321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66"/>
          <p:cNvCxnSpPr/>
          <p:nvPr/>
        </p:nvCxnSpPr>
        <p:spPr>
          <a:xfrm rot="10800000">
            <a:off x="5757125" y="2999825"/>
            <a:ext cx="0" cy="274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66"/>
          <p:cNvCxnSpPr/>
          <p:nvPr/>
        </p:nvCxnSpPr>
        <p:spPr>
          <a:xfrm rot="10800000">
            <a:off x="2215844" y="2736683"/>
            <a:ext cx="2700" cy="248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1" name="Google Shape;2601;p66"/>
          <p:cNvSpPr txBox="1">
            <a:spLocks noGrp="1"/>
          </p:cNvSpPr>
          <p:nvPr>
            <p:ph type="subTitle" idx="4294967295"/>
          </p:nvPr>
        </p:nvSpPr>
        <p:spPr>
          <a:xfrm>
            <a:off x="2932442" y="329905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2" name="Google Shape;2602;p66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2603" name="Google Shape;2603;p66"/>
          <p:cNvSpPr txBox="1"/>
          <p:nvPr/>
        </p:nvSpPr>
        <p:spPr>
          <a:xfrm>
            <a:off x="2622276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Venus has a beautiful name, but it’s terribly hot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4" name="Google Shape;2604;p66"/>
          <p:cNvSpPr txBox="1"/>
          <p:nvPr/>
        </p:nvSpPr>
        <p:spPr>
          <a:xfrm>
            <a:off x="1432339" y="126102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5" name="Google Shape;2605;p66"/>
          <p:cNvSpPr txBox="1"/>
          <p:nvPr/>
        </p:nvSpPr>
        <p:spPr>
          <a:xfrm>
            <a:off x="3798394" y="125994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Jupiter is the biggest planet in the Solar System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6" name="Google Shape;2606;p66"/>
          <p:cNvSpPr txBox="1"/>
          <p:nvPr/>
        </p:nvSpPr>
        <p:spPr>
          <a:xfrm>
            <a:off x="4976871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Despite being red, Mars is actually a cold place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7" name="Google Shape;2607;p66"/>
          <p:cNvSpPr txBox="1"/>
          <p:nvPr/>
        </p:nvSpPr>
        <p:spPr>
          <a:xfrm>
            <a:off x="6164142" y="1260632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Saturn is composed of hydrogen and helium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8" name="Google Shape;2608;p66"/>
          <p:cNvCxnSpPr/>
          <p:nvPr/>
        </p:nvCxnSpPr>
        <p:spPr>
          <a:xfrm>
            <a:off x="1031275" y="2993450"/>
            <a:ext cx="7086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grpSp>
        <p:nvGrpSpPr>
          <p:cNvPr id="2609" name="Google Shape;2609;p66"/>
          <p:cNvGrpSpPr/>
          <p:nvPr/>
        </p:nvGrpSpPr>
        <p:grpSpPr>
          <a:xfrm>
            <a:off x="3057910" y="3215885"/>
            <a:ext cx="670711" cy="572733"/>
            <a:chOff x="2329725" y="1188750"/>
            <a:chExt cx="1083365" cy="925105"/>
          </a:xfrm>
        </p:grpSpPr>
        <p:sp>
          <p:nvSpPr>
            <p:cNvPr id="2610" name="Google Shape;2610;p66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6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2" name="Google Shape;2612;p66"/>
          <p:cNvGrpSpPr/>
          <p:nvPr/>
        </p:nvGrpSpPr>
        <p:grpSpPr>
          <a:xfrm>
            <a:off x="1879479" y="2198554"/>
            <a:ext cx="670711" cy="572733"/>
            <a:chOff x="2329725" y="1188750"/>
            <a:chExt cx="1083365" cy="925105"/>
          </a:xfrm>
        </p:grpSpPr>
        <p:sp>
          <p:nvSpPr>
            <p:cNvPr id="2613" name="Google Shape;2613;p66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6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5" name="Google Shape;2615;p66"/>
          <p:cNvSpPr txBox="1">
            <a:spLocks noGrp="1"/>
          </p:cNvSpPr>
          <p:nvPr>
            <p:ph type="subTitle" idx="4294967295"/>
          </p:nvPr>
        </p:nvSpPr>
        <p:spPr>
          <a:xfrm>
            <a:off x="1988594" y="2462483"/>
            <a:ext cx="457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6" name="Google Shape;2616;p66"/>
          <p:cNvSpPr txBox="1">
            <a:spLocks noGrp="1"/>
          </p:cNvSpPr>
          <p:nvPr>
            <p:ph type="subTitle" idx="4294967295"/>
          </p:nvPr>
        </p:nvSpPr>
        <p:spPr>
          <a:xfrm>
            <a:off x="4346630" y="2462483"/>
            <a:ext cx="457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90" name="Google Shape;2590;p66"/>
          <p:cNvSpPr txBox="1">
            <a:spLocks noGrp="1"/>
          </p:cNvSpPr>
          <p:nvPr>
            <p:ph type="subTitle" idx="4294967295"/>
          </p:nvPr>
        </p:nvSpPr>
        <p:spPr>
          <a:xfrm>
            <a:off x="6708330" y="2462483"/>
            <a:ext cx="457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7" name="Google Shape;2617;p66"/>
          <p:cNvSpPr txBox="1">
            <a:spLocks noGrp="1"/>
          </p:cNvSpPr>
          <p:nvPr>
            <p:ph type="subTitle" idx="4294967295"/>
          </p:nvPr>
        </p:nvSpPr>
        <p:spPr>
          <a:xfrm>
            <a:off x="2908893" y="3287294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18" name="Google Shape;2618;p66"/>
          <p:cNvGrpSpPr/>
          <p:nvPr/>
        </p:nvGrpSpPr>
        <p:grpSpPr>
          <a:xfrm>
            <a:off x="5421772" y="3217635"/>
            <a:ext cx="670711" cy="572733"/>
            <a:chOff x="2329725" y="1188750"/>
            <a:chExt cx="1083365" cy="925105"/>
          </a:xfrm>
        </p:grpSpPr>
        <p:sp>
          <p:nvSpPr>
            <p:cNvPr id="2619" name="Google Shape;2619;p66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6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1" name="Google Shape;2621;p66"/>
          <p:cNvSpPr txBox="1">
            <a:spLocks noGrp="1"/>
          </p:cNvSpPr>
          <p:nvPr>
            <p:ph type="subTitle" idx="4294967295"/>
          </p:nvPr>
        </p:nvSpPr>
        <p:spPr>
          <a:xfrm>
            <a:off x="5265466" y="3284770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67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GROWTH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7" name="Google Shape;2627;p67"/>
          <p:cNvSpPr txBox="1"/>
          <p:nvPr/>
        </p:nvSpPr>
        <p:spPr>
          <a:xfrm>
            <a:off x="46702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Increased income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8" name="Google Shape;2628;p67"/>
          <p:cNvSpPr txBox="1"/>
          <p:nvPr/>
        </p:nvSpPr>
        <p:spPr>
          <a:xfrm>
            <a:off x="4573586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9" name="Google Shape;2629;p67"/>
          <p:cNvSpPr txBox="1"/>
          <p:nvPr/>
        </p:nvSpPr>
        <p:spPr>
          <a:xfrm>
            <a:off x="64564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Expected income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0" name="Google Shape;2630;p67"/>
          <p:cNvSpPr txBox="1"/>
          <p:nvPr/>
        </p:nvSpPr>
        <p:spPr>
          <a:xfrm>
            <a:off x="6306729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$5M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1" name="Google Shape;2631;p67"/>
          <p:cNvSpPr txBox="1"/>
          <p:nvPr/>
        </p:nvSpPr>
        <p:spPr>
          <a:xfrm>
            <a:off x="46702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More employees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2" name="Google Shape;2632;p67"/>
          <p:cNvSpPr txBox="1"/>
          <p:nvPr/>
        </p:nvSpPr>
        <p:spPr>
          <a:xfrm>
            <a:off x="4573586" y="2985613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20%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3" name="Google Shape;2633;p67"/>
          <p:cNvSpPr txBox="1"/>
          <p:nvPr/>
        </p:nvSpPr>
        <p:spPr>
          <a:xfrm>
            <a:off x="64564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Total employees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4" name="Google Shape;2634;p67"/>
          <p:cNvSpPr txBox="1"/>
          <p:nvPr/>
        </p:nvSpPr>
        <p:spPr>
          <a:xfrm>
            <a:off x="6306729" y="2985625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3,000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35" name="Google Shape;2635;p6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61" y="2223807"/>
            <a:ext cx="3501525" cy="2165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6" name="Google Shape;2636;p67"/>
          <p:cNvGrpSpPr/>
          <p:nvPr/>
        </p:nvGrpSpPr>
        <p:grpSpPr>
          <a:xfrm>
            <a:off x="1277337" y="1663889"/>
            <a:ext cx="2165201" cy="1683712"/>
            <a:chOff x="7952523" y="2772643"/>
            <a:chExt cx="3026982" cy="1893088"/>
          </a:xfrm>
        </p:grpSpPr>
        <p:sp>
          <p:nvSpPr>
            <p:cNvPr id="2637" name="Google Shape;2637;p67"/>
            <p:cNvSpPr/>
            <p:nvPr/>
          </p:nvSpPr>
          <p:spPr>
            <a:xfrm>
              <a:off x="7952523" y="2909470"/>
              <a:ext cx="2904432" cy="1756261"/>
            </a:xfrm>
            <a:custGeom>
              <a:avLst/>
              <a:gdLst/>
              <a:ahLst/>
              <a:cxnLst/>
              <a:rect l="l" t="t" r="r" b="b"/>
              <a:pathLst>
                <a:path w="273836" h="133514" extrusionOk="0">
                  <a:moveTo>
                    <a:pt x="268541" y="0"/>
                  </a:moveTo>
                  <a:cubicBezTo>
                    <a:pt x="203297" y="67892"/>
                    <a:pt x="133892" y="98528"/>
                    <a:pt x="87181" y="112333"/>
                  </a:cubicBezTo>
                  <a:cubicBezTo>
                    <a:pt x="43018" y="125303"/>
                    <a:pt x="10257" y="126158"/>
                    <a:pt x="2261" y="126158"/>
                  </a:cubicBezTo>
                  <a:cubicBezTo>
                    <a:pt x="1046" y="126158"/>
                    <a:pt x="403" y="126139"/>
                    <a:pt x="378" y="126139"/>
                  </a:cubicBezTo>
                  <a:lnTo>
                    <a:pt x="0" y="133514"/>
                  </a:lnTo>
                  <a:lnTo>
                    <a:pt x="2837" y="133514"/>
                  </a:lnTo>
                  <a:cubicBezTo>
                    <a:pt x="12292" y="133514"/>
                    <a:pt x="44631" y="132379"/>
                    <a:pt x="88883" y="119520"/>
                  </a:cubicBezTo>
                  <a:cubicBezTo>
                    <a:pt x="136540" y="105525"/>
                    <a:pt x="207457" y="74322"/>
                    <a:pt x="273836" y="5295"/>
                  </a:cubicBezTo>
                  <a:lnTo>
                    <a:pt x="268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10578337" y="2772643"/>
              <a:ext cx="401168" cy="495043"/>
            </a:xfrm>
            <a:custGeom>
              <a:avLst/>
              <a:gdLst/>
              <a:ahLst/>
              <a:cxnLst/>
              <a:rect l="l" t="t" r="r" b="b"/>
              <a:pathLst>
                <a:path w="37823" h="37634" extrusionOk="0">
                  <a:moveTo>
                    <a:pt x="37823" y="0"/>
                  </a:moveTo>
                  <a:lnTo>
                    <a:pt x="0" y="7754"/>
                  </a:lnTo>
                  <a:lnTo>
                    <a:pt x="29880" y="37633"/>
                  </a:lnTo>
                  <a:lnTo>
                    <a:pt x="37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68"/>
          <p:cNvSpPr txBox="1">
            <a:spLocks noGrp="1"/>
          </p:cNvSpPr>
          <p:nvPr>
            <p:ph type="subTitle" idx="1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youremail@freepik.com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+91  620 421 838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yourcompany.com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44" name="Google Shape;2644;p68"/>
          <p:cNvSpPr txBox="1"/>
          <p:nvPr/>
        </p:nvSpPr>
        <p:spPr>
          <a:xfrm>
            <a:off x="894598" y="4255350"/>
            <a:ext cx="33495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Please keep this slide for attribution.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5" name="Google Shape;2645;p68"/>
          <p:cNvSpPr txBox="1">
            <a:spLocks noGrp="1"/>
          </p:cNvSpPr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646" name="Google Shape;2646;p68"/>
          <p:cNvGrpSpPr/>
          <p:nvPr/>
        </p:nvGrpSpPr>
        <p:grpSpPr>
          <a:xfrm>
            <a:off x="1932640" y="2260203"/>
            <a:ext cx="331758" cy="331758"/>
            <a:chOff x="1379798" y="1723250"/>
            <a:chExt cx="397887" cy="397887"/>
          </a:xfrm>
        </p:grpSpPr>
        <p:sp>
          <p:nvSpPr>
            <p:cNvPr id="2647" name="Google Shape;2647;p6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68"/>
          <p:cNvGrpSpPr/>
          <p:nvPr/>
        </p:nvGrpSpPr>
        <p:grpSpPr>
          <a:xfrm>
            <a:off x="1023684" y="2260203"/>
            <a:ext cx="331775" cy="331758"/>
            <a:chOff x="266768" y="1721375"/>
            <a:chExt cx="397907" cy="397887"/>
          </a:xfrm>
        </p:grpSpPr>
        <p:sp>
          <p:nvSpPr>
            <p:cNvPr id="2652" name="Google Shape;2652;p6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4" name="Google Shape;2654;p68"/>
          <p:cNvGrpSpPr/>
          <p:nvPr/>
        </p:nvGrpSpPr>
        <p:grpSpPr>
          <a:xfrm>
            <a:off x="1478178" y="2260203"/>
            <a:ext cx="331740" cy="331758"/>
            <a:chOff x="864491" y="1723250"/>
            <a:chExt cx="397866" cy="397887"/>
          </a:xfrm>
        </p:grpSpPr>
        <p:sp>
          <p:nvSpPr>
            <p:cNvPr id="2655" name="Google Shape;2655;p6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>
            <a:spLocks noGrp="1"/>
          </p:cNvSpPr>
          <p:nvPr>
            <p:ph type="title" idx="2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Responsibility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69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ALTERNATIVE RESOURCES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63" name="Google Shape;2663;p69"/>
          <p:cNvGrpSpPr/>
          <p:nvPr/>
        </p:nvGrpSpPr>
        <p:grpSpPr>
          <a:xfrm>
            <a:off x="6810656" y="1364225"/>
            <a:ext cx="1692375" cy="1771775"/>
            <a:chOff x="1146200" y="1389800"/>
            <a:chExt cx="1692375" cy="1771775"/>
          </a:xfrm>
        </p:grpSpPr>
        <p:sp>
          <p:nvSpPr>
            <p:cNvPr id="2664" name="Google Shape;2664;p69"/>
            <p:cNvSpPr/>
            <p:nvPr/>
          </p:nvSpPr>
          <p:spPr>
            <a:xfrm>
              <a:off x="1388025" y="1648350"/>
              <a:ext cx="1309775" cy="1309800"/>
            </a:xfrm>
            <a:custGeom>
              <a:avLst/>
              <a:gdLst/>
              <a:ahLst/>
              <a:cxnLst/>
              <a:rect l="l" t="t" r="r" b="b"/>
              <a:pathLst>
                <a:path w="52391" h="52392" extrusionOk="0">
                  <a:moveTo>
                    <a:pt x="26196" y="0"/>
                  </a:moveTo>
                  <a:cubicBezTo>
                    <a:pt x="11759" y="0"/>
                    <a:pt x="0" y="11707"/>
                    <a:pt x="0" y="26196"/>
                  </a:cubicBezTo>
                  <a:cubicBezTo>
                    <a:pt x="0" y="40632"/>
                    <a:pt x="11759" y="52391"/>
                    <a:pt x="26196" y="52391"/>
                  </a:cubicBezTo>
                  <a:cubicBezTo>
                    <a:pt x="40684" y="52391"/>
                    <a:pt x="52391" y="40632"/>
                    <a:pt x="52391" y="26196"/>
                  </a:cubicBezTo>
                  <a:cubicBezTo>
                    <a:pt x="52391" y="11707"/>
                    <a:pt x="40684" y="0"/>
                    <a:pt x="26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9"/>
            <p:cNvSpPr/>
            <p:nvPr/>
          </p:nvSpPr>
          <p:spPr>
            <a:xfrm>
              <a:off x="1293850" y="2908900"/>
              <a:ext cx="254300" cy="252675"/>
            </a:xfrm>
            <a:custGeom>
              <a:avLst/>
              <a:gdLst/>
              <a:ahLst/>
              <a:cxnLst/>
              <a:rect l="l" t="t" r="r" b="b"/>
              <a:pathLst>
                <a:path w="10172" h="10107" extrusionOk="0">
                  <a:moveTo>
                    <a:pt x="5080" y="1"/>
                  </a:moveTo>
                  <a:cubicBezTo>
                    <a:pt x="2297" y="1"/>
                    <a:pt x="1" y="2232"/>
                    <a:pt x="1" y="5080"/>
                  </a:cubicBezTo>
                  <a:cubicBezTo>
                    <a:pt x="1" y="7875"/>
                    <a:pt x="2297" y="10106"/>
                    <a:pt x="5080" y="10106"/>
                  </a:cubicBezTo>
                  <a:cubicBezTo>
                    <a:pt x="7875" y="10106"/>
                    <a:pt x="10172" y="7875"/>
                    <a:pt x="10172" y="5080"/>
                  </a:cubicBezTo>
                  <a:cubicBezTo>
                    <a:pt x="10172" y="2232"/>
                    <a:pt x="7875" y="1"/>
                    <a:pt x="5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9"/>
            <p:cNvSpPr/>
            <p:nvPr/>
          </p:nvSpPr>
          <p:spPr>
            <a:xfrm>
              <a:off x="1779125" y="2420700"/>
              <a:ext cx="72525" cy="71225"/>
            </a:xfrm>
            <a:custGeom>
              <a:avLst/>
              <a:gdLst/>
              <a:ahLst/>
              <a:cxnLst/>
              <a:rect l="l" t="t" r="r" b="b"/>
              <a:pathLst>
                <a:path w="2901" h="2849" extrusionOk="0">
                  <a:moveTo>
                    <a:pt x="1470" y="0"/>
                  </a:moveTo>
                  <a:cubicBezTo>
                    <a:pt x="656" y="0"/>
                    <a:pt x="0" y="604"/>
                    <a:pt x="0" y="1418"/>
                  </a:cubicBezTo>
                  <a:cubicBezTo>
                    <a:pt x="0" y="2244"/>
                    <a:pt x="656" y="2848"/>
                    <a:pt x="1470" y="2848"/>
                  </a:cubicBezTo>
                  <a:cubicBezTo>
                    <a:pt x="2244" y="2848"/>
                    <a:pt x="2900" y="2244"/>
                    <a:pt x="2900" y="1418"/>
                  </a:cubicBezTo>
                  <a:cubicBezTo>
                    <a:pt x="2900" y="604"/>
                    <a:pt x="2244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9"/>
            <p:cNvSpPr/>
            <p:nvPr/>
          </p:nvSpPr>
          <p:spPr>
            <a:xfrm>
              <a:off x="1665600" y="1462325"/>
              <a:ext cx="140775" cy="140775"/>
            </a:xfrm>
            <a:custGeom>
              <a:avLst/>
              <a:gdLst/>
              <a:ahLst/>
              <a:cxnLst/>
              <a:rect l="l" t="t" r="r" b="b"/>
              <a:pathLst>
                <a:path w="5631" h="5631" extrusionOk="0">
                  <a:moveTo>
                    <a:pt x="2782" y="0"/>
                  </a:moveTo>
                  <a:cubicBezTo>
                    <a:pt x="1260" y="0"/>
                    <a:pt x="0" y="1260"/>
                    <a:pt x="0" y="2796"/>
                  </a:cubicBezTo>
                  <a:cubicBezTo>
                    <a:pt x="0" y="4384"/>
                    <a:pt x="1260" y="5630"/>
                    <a:pt x="2782" y="5630"/>
                  </a:cubicBezTo>
                  <a:cubicBezTo>
                    <a:pt x="4370" y="5630"/>
                    <a:pt x="5630" y="4384"/>
                    <a:pt x="5630" y="2796"/>
                  </a:cubicBezTo>
                  <a:cubicBezTo>
                    <a:pt x="5630" y="1260"/>
                    <a:pt x="4370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9"/>
            <p:cNvSpPr/>
            <p:nvPr/>
          </p:nvSpPr>
          <p:spPr>
            <a:xfrm>
              <a:off x="1818800" y="1389800"/>
              <a:ext cx="65650" cy="65650"/>
            </a:xfrm>
            <a:custGeom>
              <a:avLst/>
              <a:gdLst/>
              <a:ahLst/>
              <a:cxnLst/>
              <a:rect l="l" t="t" r="r" b="b"/>
              <a:pathLst>
                <a:path w="2626" h="2626" extrusionOk="0">
                  <a:moveTo>
                    <a:pt x="1313" y="1"/>
                  </a:moveTo>
                  <a:cubicBezTo>
                    <a:pt x="592" y="1"/>
                    <a:pt x="1" y="604"/>
                    <a:pt x="1" y="1313"/>
                  </a:cubicBezTo>
                  <a:cubicBezTo>
                    <a:pt x="1" y="2087"/>
                    <a:pt x="592" y="2626"/>
                    <a:pt x="1313" y="2626"/>
                  </a:cubicBezTo>
                  <a:cubicBezTo>
                    <a:pt x="2022" y="2626"/>
                    <a:pt x="2626" y="2087"/>
                    <a:pt x="2626" y="1313"/>
                  </a:cubicBezTo>
                  <a:cubicBezTo>
                    <a:pt x="2626" y="604"/>
                    <a:pt x="2022" y="1"/>
                    <a:pt x="1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9"/>
            <p:cNvSpPr/>
            <p:nvPr/>
          </p:nvSpPr>
          <p:spPr>
            <a:xfrm>
              <a:off x="1742025" y="1514325"/>
              <a:ext cx="682150" cy="524900"/>
            </a:xfrm>
            <a:custGeom>
              <a:avLst/>
              <a:gdLst/>
              <a:ahLst/>
              <a:cxnLst/>
              <a:rect l="l" t="t" r="r" b="b"/>
              <a:pathLst>
                <a:path w="27286" h="20996" extrusionOk="0">
                  <a:moveTo>
                    <a:pt x="8582" y="1"/>
                  </a:moveTo>
                  <a:cubicBezTo>
                    <a:pt x="7495" y="1"/>
                    <a:pt x="6416" y="436"/>
                    <a:pt x="5631" y="1254"/>
                  </a:cubicBezTo>
                  <a:cubicBezTo>
                    <a:pt x="4712" y="2304"/>
                    <a:pt x="4437" y="3668"/>
                    <a:pt x="4489" y="4863"/>
                  </a:cubicBezTo>
                  <a:cubicBezTo>
                    <a:pt x="4489" y="7107"/>
                    <a:pt x="2022" y="10887"/>
                    <a:pt x="2022" y="10939"/>
                  </a:cubicBezTo>
                  <a:cubicBezTo>
                    <a:pt x="933" y="12803"/>
                    <a:pt x="1" y="18262"/>
                    <a:pt x="6025" y="20349"/>
                  </a:cubicBezTo>
                  <a:cubicBezTo>
                    <a:pt x="7341" y="20792"/>
                    <a:pt x="8749" y="20996"/>
                    <a:pt x="10184" y="20996"/>
                  </a:cubicBezTo>
                  <a:cubicBezTo>
                    <a:pt x="15303" y="20996"/>
                    <a:pt x="20764" y="18400"/>
                    <a:pt x="23624" y="14771"/>
                  </a:cubicBezTo>
                  <a:cubicBezTo>
                    <a:pt x="27286" y="10178"/>
                    <a:pt x="24608" y="6726"/>
                    <a:pt x="22640" y="6123"/>
                  </a:cubicBezTo>
                  <a:cubicBezTo>
                    <a:pt x="20396" y="5361"/>
                    <a:pt x="16577" y="6018"/>
                    <a:pt x="13729" y="3012"/>
                  </a:cubicBezTo>
                  <a:cubicBezTo>
                    <a:pt x="12521" y="1700"/>
                    <a:pt x="11379" y="926"/>
                    <a:pt x="10500" y="492"/>
                  </a:cubicBezTo>
                  <a:cubicBezTo>
                    <a:pt x="9901" y="161"/>
                    <a:pt x="9240" y="1"/>
                    <a:pt x="8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9"/>
            <p:cNvSpPr/>
            <p:nvPr/>
          </p:nvSpPr>
          <p:spPr>
            <a:xfrm>
              <a:off x="1146200" y="1918025"/>
              <a:ext cx="689050" cy="547175"/>
            </a:xfrm>
            <a:custGeom>
              <a:avLst/>
              <a:gdLst/>
              <a:ahLst/>
              <a:cxnLst/>
              <a:rect l="l" t="t" r="r" b="b"/>
              <a:pathLst>
                <a:path w="27562" h="21887" extrusionOk="0">
                  <a:moveTo>
                    <a:pt x="14672" y="1"/>
                  </a:moveTo>
                  <a:cubicBezTo>
                    <a:pt x="14319" y="1"/>
                    <a:pt x="13962" y="48"/>
                    <a:pt x="13610" y="146"/>
                  </a:cubicBezTo>
                  <a:cubicBezTo>
                    <a:pt x="12246" y="592"/>
                    <a:pt x="11314" y="1629"/>
                    <a:pt x="10710" y="2665"/>
                  </a:cubicBezTo>
                  <a:cubicBezTo>
                    <a:pt x="9621" y="4582"/>
                    <a:pt x="5513" y="6550"/>
                    <a:pt x="5461" y="6550"/>
                  </a:cubicBezTo>
                  <a:cubicBezTo>
                    <a:pt x="3610" y="7587"/>
                    <a:pt x="1" y="11852"/>
                    <a:pt x="4096" y="16669"/>
                  </a:cubicBezTo>
                  <a:cubicBezTo>
                    <a:pt x="7009" y="20113"/>
                    <a:pt x="12036" y="21887"/>
                    <a:pt x="16685" y="21887"/>
                  </a:cubicBezTo>
                  <a:cubicBezTo>
                    <a:pt x="18589" y="21887"/>
                    <a:pt x="20430" y="21589"/>
                    <a:pt x="22036" y="20986"/>
                  </a:cubicBezTo>
                  <a:cubicBezTo>
                    <a:pt x="27561" y="18965"/>
                    <a:pt x="27010" y="14634"/>
                    <a:pt x="25698" y="13060"/>
                  </a:cubicBezTo>
                  <a:cubicBezTo>
                    <a:pt x="24110" y="11301"/>
                    <a:pt x="20501" y="9884"/>
                    <a:pt x="19621" y="5841"/>
                  </a:cubicBezTo>
                  <a:cubicBezTo>
                    <a:pt x="19241" y="4083"/>
                    <a:pt x="18703" y="2823"/>
                    <a:pt x="18151" y="2009"/>
                  </a:cubicBezTo>
                  <a:cubicBezTo>
                    <a:pt x="17407" y="741"/>
                    <a:pt x="16069" y="1"/>
                    <a:pt x="14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9"/>
            <p:cNvSpPr/>
            <p:nvPr/>
          </p:nvSpPr>
          <p:spPr>
            <a:xfrm>
              <a:off x="2216475" y="1927725"/>
              <a:ext cx="622100" cy="511725"/>
            </a:xfrm>
            <a:custGeom>
              <a:avLst/>
              <a:gdLst/>
              <a:ahLst/>
              <a:cxnLst/>
              <a:rect l="l" t="t" r="r" b="b"/>
              <a:pathLst>
                <a:path w="24884" h="20469" extrusionOk="0">
                  <a:moveTo>
                    <a:pt x="17125" y="0"/>
                  </a:moveTo>
                  <a:cubicBezTo>
                    <a:pt x="11084" y="0"/>
                    <a:pt x="4706" y="4715"/>
                    <a:pt x="2402" y="9824"/>
                  </a:cubicBezTo>
                  <a:cubicBezTo>
                    <a:pt x="0" y="15231"/>
                    <a:pt x="3504" y="17856"/>
                    <a:pt x="5525" y="17974"/>
                  </a:cubicBezTo>
                  <a:cubicBezTo>
                    <a:pt x="5640" y="17981"/>
                    <a:pt x="5758" y="17985"/>
                    <a:pt x="5878" y="17985"/>
                  </a:cubicBezTo>
                  <a:cubicBezTo>
                    <a:pt x="7194" y="17985"/>
                    <a:pt x="8837" y="17564"/>
                    <a:pt x="10615" y="17564"/>
                  </a:cubicBezTo>
                  <a:cubicBezTo>
                    <a:pt x="12003" y="17564"/>
                    <a:pt x="13474" y="17821"/>
                    <a:pt x="14935" y="18735"/>
                  </a:cubicBezTo>
                  <a:cubicBezTo>
                    <a:pt x="16458" y="19667"/>
                    <a:pt x="17770" y="20100"/>
                    <a:pt x="18702" y="20375"/>
                  </a:cubicBezTo>
                  <a:cubicBezTo>
                    <a:pt x="18999" y="20438"/>
                    <a:pt x="19297" y="20468"/>
                    <a:pt x="19592" y="20468"/>
                  </a:cubicBezTo>
                  <a:cubicBezTo>
                    <a:pt x="21093" y="20468"/>
                    <a:pt x="22499" y="19682"/>
                    <a:pt x="23190" y="18354"/>
                  </a:cubicBezTo>
                  <a:cubicBezTo>
                    <a:pt x="23846" y="17094"/>
                    <a:pt x="23794" y="15729"/>
                    <a:pt x="23466" y="14575"/>
                  </a:cubicBezTo>
                  <a:cubicBezTo>
                    <a:pt x="22862" y="12449"/>
                    <a:pt x="24279" y="8131"/>
                    <a:pt x="24279" y="8078"/>
                  </a:cubicBezTo>
                  <a:cubicBezTo>
                    <a:pt x="24883" y="5992"/>
                    <a:pt x="24332" y="466"/>
                    <a:pt x="17993" y="33"/>
                  </a:cubicBezTo>
                  <a:cubicBezTo>
                    <a:pt x="17705" y="11"/>
                    <a:pt x="17415" y="0"/>
                    <a:pt x="1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9"/>
            <p:cNvSpPr/>
            <p:nvPr/>
          </p:nvSpPr>
          <p:spPr>
            <a:xfrm>
              <a:off x="2209575" y="2479000"/>
              <a:ext cx="530550" cy="571775"/>
            </a:xfrm>
            <a:custGeom>
              <a:avLst/>
              <a:gdLst/>
              <a:ahLst/>
              <a:cxnLst/>
              <a:rect l="l" t="t" r="r" b="b"/>
              <a:pathLst>
                <a:path w="21222" h="22871" extrusionOk="0">
                  <a:moveTo>
                    <a:pt x="7035" y="0"/>
                  </a:moveTo>
                  <a:cubicBezTo>
                    <a:pt x="4541" y="0"/>
                    <a:pt x="840" y="1329"/>
                    <a:pt x="447" y="6422"/>
                  </a:cubicBezTo>
                  <a:cubicBezTo>
                    <a:pt x="1" y="12761"/>
                    <a:pt x="4870" y="19651"/>
                    <a:pt x="10290" y="22052"/>
                  </a:cubicBezTo>
                  <a:cubicBezTo>
                    <a:pt x="11587" y="22632"/>
                    <a:pt x="12725" y="22871"/>
                    <a:pt x="13706" y="22871"/>
                  </a:cubicBezTo>
                  <a:cubicBezTo>
                    <a:pt x="16812" y="22871"/>
                    <a:pt x="18347" y="20478"/>
                    <a:pt x="18427" y="18942"/>
                  </a:cubicBezTo>
                  <a:cubicBezTo>
                    <a:pt x="18597" y="16593"/>
                    <a:pt x="16957" y="13036"/>
                    <a:pt x="19148" y="9480"/>
                  </a:cubicBezTo>
                  <a:cubicBezTo>
                    <a:pt x="20133" y="8010"/>
                    <a:pt x="20566" y="6697"/>
                    <a:pt x="20789" y="5766"/>
                  </a:cubicBezTo>
                  <a:cubicBezTo>
                    <a:pt x="21222" y="3955"/>
                    <a:pt x="20395" y="2104"/>
                    <a:pt x="18820" y="1277"/>
                  </a:cubicBezTo>
                  <a:cubicBezTo>
                    <a:pt x="18137" y="893"/>
                    <a:pt x="17404" y="748"/>
                    <a:pt x="16694" y="748"/>
                  </a:cubicBezTo>
                  <a:cubicBezTo>
                    <a:pt x="16094" y="748"/>
                    <a:pt x="15511" y="851"/>
                    <a:pt x="14988" y="1002"/>
                  </a:cubicBezTo>
                  <a:cubicBezTo>
                    <a:pt x="14612" y="1108"/>
                    <a:pt x="14171" y="1151"/>
                    <a:pt x="13699" y="1151"/>
                  </a:cubicBezTo>
                  <a:cubicBezTo>
                    <a:pt x="11481" y="1151"/>
                    <a:pt x="8574" y="188"/>
                    <a:pt x="8531" y="188"/>
                  </a:cubicBezTo>
                  <a:cubicBezTo>
                    <a:pt x="8137" y="73"/>
                    <a:pt x="7619" y="0"/>
                    <a:pt x="7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9"/>
            <p:cNvSpPr/>
            <p:nvPr/>
          </p:nvSpPr>
          <p:spPr>
            <a:xfrm>
              <a:off x="1545175" y="2589900"/>
              <a:ext cx="593200" cy="501100"/>
            </a:xfrm>
            <a:custGeom>
              <a:avLst/>
              <a:gdLst/>
              <a:ahLst/>
              <a:cxnLst/>
              <a:rect l="l" t="t" r="r" b="b"/>
              <a:pathLst>
                <a:path w="23728" h="20044" extrusionOk="0">
                  <a:moveTo>
                    <a:pt x="18212" y="0"/>
                  </a:moveTo>
                  <a:cubicBezTo>
                    <a:pt x="18100" y="0"/>
                    <a:pt x="17992" y="6"/>
                    <a:pt x="17889" y="17"/>
                  </a:cubicBezTo>
                  <a:cubicBezTo>
                    <a:pt x="16121" y="264"/>
                    <a:pt x="13886" y="1558"/>
                    <a:pt x="11233" y="1558"/>
                  </a:cubicBezTo>
                  <a:cubicBezTo>
                    <a:pt x="10359" y="1558"/>
                    <a:pt x="9441" y="1418"/>
                    <a:pt x="8479" y="1054"/>
                  </a:cubicBezTo>
                  <a:cubicBezTo>
                    <a:pt x="6838" y="398"/>
                    <a:pt x="5473" y="175"/>
                    <a:pt x="4489" y="122"/>
                  </a:cubicBezTo>
                  <a:cubicBezTo>
                    <a:pt x="4449" y="121"/>
                    <a:pt x="4409" y="121"/>
                    <a:pt x="4369" y="121"/>
                  </a:cubicBezTo>
                  <a:cubicBezTo>
                    <a:pt x="2604" y="121"/>
                    <a:pt x="973" y="1249"/>
                    <a:pt x="447" y="2918"/>
                  </a:cubicBezTo>
                  <a:cubicBezTo>
                    <a:pt x="1" y="4283"/>
                    <a:pt x="381" y="5647"/>
                    <a:pt x="880" y="6684"/>
                  </a:cubicBezTo>
                  <a:cubicBezTo>
                    <a:pt x="1864" y="8705"/>
                    <a:pt x="1261" y="13194"/>
                    <a:pt x="1261" y="13246"/>
                  </a:cubicBezTo>
                  <a:cubicBezTo>
                    <a:pt x="1113" y="15253"/>
                    <a:pt x="2443" y="20043"/>
                    <a:pt x="7799" y="20043"/>
                  </a:cubicBezTo>
                  <a:cubicBezTo>
                    <a:pt x="8152" y="20043"/>
                    <a:pt x="8523" y="20023"/>
                    <a:pt x="8912" y="19979"/>
                  </a:cubicBezTo>
                  <a:cubicBezTo>
                    <a:pt x="15264" y="19257"/>
                    <a:pt x="21117" y="13194"/>
                    <a:pt x="22482" y="7445"/>
                  </a:cubicBezTo>
                  <a:cubicBezTo>
                    <a:pt x="23727" y="2003"/>
                    <a:pt x="20293" y="0"/>
                    <a:pt x="18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9"/>
            <p:cNvSpPr/>
            <p:nvPr/>
          </p:nvSpPr>
          <p:spPr>
            <a:xfrm>
              <a:off x="2771600" y="2911525"/>
              <a:ext cx="62700" cy="63025"/>
            </a:xfrm>
            <a:custGeom>
              <a:avLst/>
              <a:gdLst/>
              <a:ahLst/>
              <a:cxnLst/>
              <a:rect l="l" t="t" r="r" b="b"/>
              <a:pathLst>
                <a:path w="2508" h="2521" extrusionOk="0">
                  <a:moveTo>
                    <a:pt x="1261" y="1"/>
                  </a:moveTo>
                  <a:cubicBezTo>
                    <a:pt x="605" y="1"/>
                    <a:pt x="1" y="552"/>
                    <a:pt x="1" y="1260"/>
                  </a:cubicBezTo>
                  <a:cubicBezTo>
                    <a:pt x="1" y="1969"/>
                    <a:pt x="605" y="2520"/>
                    <a:pt x="1261" y="2520"/>
                  </a:cubicBezTo>
                  <a:cubicBezTo>
                    <a:pt x="1969" y="2520"/>
                    <a:pt x="2507" y="1969"/>
                    <a:pt x="2507" y="1260"/>
                  </a:cubicBezTo>
                  <a:cubicBezTo>
                    <a:pt x="2507" y="552"/>
                    <a:pt x="1969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9"/>
            <p:cNvSpPr/>
            <p:nvPr/>
          </p:nvSpPr>
          <p:spPr>
            <a:xfrm>
              <a:off x="2446125" y="1790425"/>
              <a:ext cx="99775" cy="101400"/>
            </a:xfrm>
            <a:custGeom>
              <a:avLst/>
              <a:gdLst/>
              <a:ahLst/>
              <a:cxnLst/>
              <a:rect l="l" t="t" r="r" b="b"/>
              <a:pathLst>
                <a:path w="3991" h="4056" extrusionOk="0">
                  <a:moveTo>
                    <a:pt x="2022" y="0"/>
                  </a:moveTo>
                  <a:cubicBezTo>
                    <a:pt x="933" y="0"/>
                    <a:pt x="1" y="932"/>
                    <a:pt x="1" y="2021"/>
                  </a:cubicBezTo>
                  <a:cubicBezTo>
                    <a:pt x="1" y="3124"/>
                    <a:pt x="933" y="4055"/>
                    <a:pt x="2022" y="4055"/>
                  </a:cubicBezTo>
                  <a:cubicBezTo>
                    <a:pt x="3124" y="4055"/>
                    <a:pt x="3991" y="3124"/>
                    <a:pt x="3991" y="2021"/>
                  </a:cubicBezTo>
                  <a:cubicBezTo>
                    <a:pt x="3991" y="932"/>
                    <a:pt x="3124" y="0"/>
                    <a:pt x="2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6" name="Google Shape;2676;p69"/>
          <p:cNvGrpSpPr/>
          <p:nvPr/>
        </p:nvGrpSpPr>
        <p:grpSpPr>
          <a:xfrm>
            <a:off x="6210725" y="3562264"/>
            <a:ext cx="1082378" cy="733189"/>
            <a:chOff x="6917100" y="2240375"/>
            <a:chExt cx="935100" cy="633425"/>
          </a:xfrm>
        </p:grpSpPr>
        <p:sp>
          <p:nvSpPr>
            <p:cNvPr id="2677" name="Google Shape;2677;p69"/>
            <p:cNvSpPr/>
            <p:nvPr/>
          </p:nvSpPr>
          <p:spPr>
            <a:xfrm>
              <a:off x="6917100" y="2284550"/>
              <a:ext cx="839300" cy="58925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9"/>
            <p:cNvSpPr/>
            <p:nvPr/>
          </p:nvSpPr>
          <p:spPr>
            <a:xfrm>
              <a:off x="7007325" y="2240375"/>
              <a:ext cx="844875" cy="563475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9" name="Google Shape;2679;p69"/>
          <p:cNvGrpSpPr/>
          <p:nvPr/>
        </p:nvGrpSpPr>
        <p:grpSpPr>
          <a:xfrm>
            <a:off x="7552640" y="3478063"/>
            <a:ext cx="915209" cy="901403"/>
            <a:chOff x="5962975" y="3195175"/>
            <a:chExt cx="812075" cy="799825"/>
          </a:xfrm>
        </p:grpSpPr>
        <p:sp>
          <p:nvSpPr>
            <p:cNvPr id="2680" name="Google Shape;2680;p69"/>
            <p:cNvSpPr/>
            <p:nvPr/>
          </p:nvSpPr>
          <p:spPr>
            <a:xfrm>
              <a:off x="5962975" y="3195175"/>
              <a:ext cx="812075" cy="799825"/>
            </a:xfrm>
            <a:custGeom>
              <a:avLst/>
              <a:gdLst/>
              <a:ahLst/>
              <a:cxnLst/>
              <a:rect l="l" t="t" r="r" b="b"/>
              <a:pathLst>
                <a:path w="32483" h="31993" extrusionOk="0">
                  <a:moveTo>
                    <a:pt x="15772" y="0"/>
                  </a:moveTo>
                  <a:cubicBezTo>
                    <a:pt x="14053" y="0"/>
                    <a:pt x="12278" y="485"/>
                    <a:pt x="10828" y="1388"/>
                  </a:cubicBezTo>
                  <a:cubicBezTo>
                    <a:pt x="5736" y="4551"/>
                    <a:pt x="985" y="12596"/>
                    <a:pt x="211" y="18502"/>
                  </a:cubicBezTo>
                  <a:cubicBezTo>
                    <a:pt x="1" y="20024"/>
                    <a:pt x="1" y="21665"/>
                    <a:pt x="709" y="23095"/>
                  </a:cubicBezTo>
                  <a:cubicBezTo>
                    <a:pt x="2954" y="27794"/>
                    <a:pt x="9949" y="28069"/>
                    <a:pt x="14214" y="29605"/>
                  </a:cubicBezTo>
                  <a:cubicBezTo>
                    <a:pt x="17090" y="30653"/>
                    <a:pt x="19800" y="31993"/>
                    <a:pt x="22550" y="31993"/>
                  </a:cubicBezTo>
                  <a:cubicBezTo>
                    <a:pt x="24242" y="31993"/>
                    <a:pt x="25949" y="31485"/>
                    <a:pt x="27718" y="30090"/>
                  </a:cubicBezTo>
                  <a:cubicBezTo>
                    <a:pt x="31603" y="26980"/>
                    <a:pt x="32482" y="20746"/>
                    <a:pt x="29582" y="16691"/>
                  </a:cubicBezTo>
                  <a:cubicBezTo>
                    <a:pt x="27942" y="14394"/>
                    <a:pt x="25317" y="12806"/>
                    <a:pt x="24004" y="10299"/>
                  </a:cubicBezTo>
                  <a:cubicBezTo>
                    <a:pt x="22744" y="7832"/>
                    <a:pt x="22915" y="4722"/>
                    <a:pt x="21275" y="2530"/>
                  </a:cubicBezTo>
                  <a:cubicBezTo>
                    <a:pt x="20618" y="1546"/>
                    <a:pt x="19687" y="890"/>
                    <a:pt x="18650" y="509"/>
                  </a:cubicBezTo>
                  <a:cubicBezTo>
                    <a:pt x="17760" y="166"/>
                    <a:pt x="16775" y="0"/>
                    <a:pt x="15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9"/>
            <p:cNvSpPr/>
            <p:nvPr/>
          </p:nvSpPr>
          <p:spPr>
            <a:xfrm>
              <a:off x="5973800" y="3283525"/>
              <a:ext cx="717900" cy="644400"/>
            </a:xfrm>
            <a:custGeom>
              <a:avLst/>
              <a:gdLst/>
              <a:ahLst/>
              <a:cxnLst/>
              <a:rect l="l" t="t" r="r" b="b"/>
              <a:pathLst>
                <a:path w="28716" h="25776" extrusionOk="0">
                  <a:moveTo>
                    <a:pt x="12896" y="1"/>
                  </a:moveTo>
                  <a:cubicBezTo>
                    <a:pt x="11994" y="1"/>
                    <a:pt x="11094" y="116"/>
                    <a:pt x="10224" y="361"/>
                  </a:cubicBezTo>
                  <a:cubicBezTo>
                    <a:pt x="8479" y="860"/>
                    <a:pt x="6943" y="1844"/>
                    <a:pt x="5526" y="2933"/>
                  </a:cubicBezTo>
                  <a:cubicBezTo>
                    <a:pt x="2521" y="5335"/>
                    <a:pt x="1" y="8616"/>
                    <a:pt x="53" y="12225"/>
                  </a:cubicBezTo>
                  <a:cubicBezTo>
                    <a:pt x="285" y="19673"/>
                    <a:pt x="8476" y="25776"/>
                    <a:pt x="16414" y="25776"/>
                  </a:cubicBezTo>
                  <a:cubicBezTo>
                    <a:pt x="17918" y="25776"/>
                    <a:pt x="19412" y="25557"/>
                    <a:pt x="20842" y="25086"/>
                  </a:cubicBezTo>
                  <a:cubicBezTo>
                    <a:pt x="24123" y="24037"/>
                    <a:pt x="26682" y="21412"/>
                    <a:pt x="27561" y="18406"/>
                  </a:cubicBezTo>
                  <a:cubicBezTo>
                    <a:pt x="27614" y="18131"/>
                    <a:pt x="27732" y="17868"/>
                    <a:pt x="27732" y="17645"/>
                  </a:cubicBezTo>
                  <a:cubicBezTo>
                    <a:pt x="28716" y="12173"/>
                    <a:pt x="24004" y="4902"/>
                    <a:pt x="19359" y="1949"/>
                  </a:cubicBezTo>
                  <a:cubicBezTo>
                    <a:pt x="17477" y="736"/>
                    <a:pt x="15178" y="1"/>
                    <a:pt x="12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2" name="Google Shape;2682;p69"/>
          <p:cNvGrpSpPr/>
          <p:nvPr/>
        </p:nvGrpSpPr>
        <p:grpSpPr>
          <a:xfrm>
            <a:off x="4786923" y="3448656"/>
            <a:ext cx="1115171" cy="844301"/>
            <a:chOff x="6020400" y="2387300"/>
            <a:chExt cx="974800" cy="738025"/>
          </a:xfrm>
        </p:grpSpPr>
        <p:sp>
          <p:nvSpPr>
            <p:cNvPr id="2683" name="Google Shape;2683;p69"/>
            <p:cNvSpPr/>
            <p:nvPr/>
          </p:nvSpPr>
          <p:spPr>
            <a:xfrm>
              <a:off x="6020400" y="2516200"/>
              <a:ext cx="974800" cy="609125"/>
            </a:xfrm>
            <a:custGeom>
              <a:avLst/>
              <a:gdLst/>
              <a:ahLst/>
              <a:cxnLst/>
              <a:rect l="l" t="t" r="r" b="b"/>
              <a:pathLst>
                <a:path w="38992" h="24365" extrusionOk="0">
                  <a:moveTo>
                    <a:pt x="19051" y="1"/>
                  </a:moveTo>
                  <a:cubicBezTo>
                    <a:pt x="15817" y="1"/>
                    <a:pt x="12595" y="258"/>
                    <a:pt x="9397" y="816"/>
                  </a:cubicBezTo>
                  <a:cubicBezTo>
                    <a:pt x="5854" y="1420"/>
                    <a:pt x="2678" y="2129"/>
                    <a:pt x="1365" y="5908"/>
                  </a:cubicBezTo>
                  <a:cubicBezTo>
                    <a:pt x="0" y="9951"/>
                    <a:pt x="2783" y="12195"/>
                    <a:pt x="4594" y="15305"/>
                  </a:cubicBezTo>
                  <a:cubicBezTo>
                    <a:pt x="6510" y="18534"/>
                    <a:pt x="8859" y="21762"/>
                    <a:pt x="12350" y="23403"/>
                  </a:cubicBezTo>
                  <a:cubicBezTo>
                    <a:pt x="13823" y="24056"/>
                    <a:pt x="15337" y="24364"/>
                    <a:pt x="16830" y="24364"/>
                  </a:cubicBezTo>
                  <a:cubicBezTo>
                    <a:pt x="19449" y="24364"/>
                    <a:pt x="22005" y="23415"/>
                    <a:pt x="24162" y="21710"/>
                  </a:cubicBezTo>
                  <a:cubicBezTo>
                    <a:pt x="25920" y="20345"/>
                    <a:pt x="27561" y="18757"/>
                    <a:pt x="29529" y="17773"/>
                  </a:cubicBezTo>
                  <a:cubicBezTo>
                    <a:pt x="32692" y="16132"/>
                    <a:pt x="36196" y="16080"/>
                    <a:pt x="37942" y="12470"/>
                  </a:cubicBezTo>
                  <a:cubicBezTo>
                    <a:pt x="38821" y="10830"/>
                    <a:pt x="38992" y="9242"/>
                    <a:pt x="38663" y="7811"/>
                  </a:cubicBezTo>
                  <a:cubicBezTo>
                    <a:pt x="38165" y="5252"/>
                    <a:pt x="36144" y="3166"/>
                    <a:pt x="33466" y="2076"/>
                  </a:cubicBezTo>
                  <a:cubicBezTo>
                    <a:pt x="29739" y="541"/>
                    <a:pt x="25592" y="265"/>
                    <a:pt x="21655" y="55"/>
                  </a:cubicBezTo>
                  <a:cubicBezTo>
                    <a:pt x="20786" y="19"/>
                    <a:pt x="19918" y="1"/>
                    <a:pt x="19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9"/>
            <p:cNvSpPr/>
            <p:nvPr/>
          </p:nvSpPr>
          <p:spPr>
            <a:xfrm>
              <a:off x="6115875" y="2387300"/>
              <a:ext cx="784825" cy="673975"/>
            </a:xfrm>
            <a:custGeom>
              <a:avLst/>
              <a:gdLst/>
              <a:ahLst/>
              <a:cxnLst/>
              <a:rect l="l" t="t" r="r" b="b"/>
              <a:pathLst>
                <a:path w="31393" h="26959" extrusionOk="0">
                  <a:moveTo>
                    <a:pt x="12305" y="1"/>
                  </a:moveTo>
                  <a:cubicBezTo>
                    <a:pt x="10343" y="1"/>
                    <a:pt x="8563" y="368"/>
                    <a:pt x="7219" y="1156"/>
                  </a:cubicBezTo>
                  <a:cubicBezTo>
                    <a:pt x="2192" y="4056"/>
                    <a:pt x="0" y="14779"/>
                    <a:pt x="4056" y="20842"/>
                  </a:cubicBezTo>
                  <a:cubicBezTo>
                    <a:pt x="6647" y="24789"/>
                    <a:pt x="11132" y="26958"/>
                    <a:pt x="15724" y="26958"/>
                  </a:cubicBezTo>
                  <a:cubicBezTo>
                    <a:pt x="18201" y="26958"/>
                    <a:pt x="20709" y="26327"/>
                    <a:pt x="22967" y="25002"/>
                  </a:cubicBezTo>
                  <a:cubicBezTo>
                    <a:pt x="29424" y="21288"/>
                    <a:pt x="31393" y="13296"/>
                    <a:pt x="27403" y="7232"/>
                  </a:cubicBezTo>
                  <a:cubicBezTo>
                    <a:pt x="24478" y="2777"/>
                    <a:pt x="17700" y="1"/>
                    <a:pt x="12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5" name="Google Shape;2685;p69"/>
          <p:cNvGrpSpPr/>
          <p:nvPr/>
        </p:nvGrpSpPr>
        <p:grpSpPr>
          <a:xfrm>
            <a:off x="4769481" y="1475775"/>
            <a:ext cx="1683275" cy="1587463"/>
            <a:chOff x="3139750" y="1378838"/>
            <a:chExt cx="1683275" cy="1587463"/>
          </a:xfrm>
        </p:grpSpPr>
        <p:sp>
          <p:nvSpPr>
            <p:cNvPr id="2686" name="Google Shape;2686;p69"/>
            <p:cNvSpPr/>
            <p:nvPr/>
          </p:nvSpPr>
          <p:spPr>
            <a:xfrm>
              <a:off x="3139750" y="1378838"/>
              <a:ext cx="1603775" cy="1549625"/>
            </a:xfrm>
            <a:custGeom>
              <a:avLst/>
              <a:gdLst/>
              <a:ahLst/>
              <a:cxnLst/>
              <a:rect l="l" t="t" r="r" b="b"/>
              <a:pathLst>
                <a:path w="64151" h="61985" extrusionOk="0">
                  <a:moveTo>
                    <a:pt x="36550" y="0"/>
                  </a:moveTo>
                  <a:cubicBezTo>
                    <a:pt x="33216" y="0"/>
                    <a:pt x="29867" y="1400"/>
                    <a:pt x="27298" y="4039"/>
                  </a:cubicBezTo>
                  <a:cubicBezTo>
                    <a:pt x="21983" y="9459"/>
                    <a:pt x="23899" y="10982"/>
                    <a:pt x="10723" y="17872"/>
                  </a:cubicBezTo>
                  <a:cubicBezTo>
                    <a:pt x="8203" y="19184"/>
                    <a:pt x="3505" y="20168"/>
                    <a:pt x="1864" y="24604"/>
                  </a:cubicBezTo>
                  <a:cubicBezTo>
                    <a:pt x="1" y="29683"/>
                    <a:pt x="3610" y="33568"/>
                    <a:pt x="3610" y="44238"/>
                  </a:cubicBezTo>
                  <a:cubicBezTo>
                    <a:pt x="3610" y="55136"/>
                    <a:pt x="9734" y="60131"/>
                    <a:pt x="19076" y="60131"/>
                  </a:cubicBezTo>
                  <a:cubicBezTo>
                    <a:pt x="20185" y="60131"/>
                    <a:pt x="21339" y="60060"/>
                    <a:pt x="22534" y="59921"/>
                  </a:cubicBezTo>
                  <a:cubicBezTo>
                    <a:pt x="23812" y="59766"/>
                    <a:pt x="25042" y="59700"/>
                    <a:pt x="26229" y="59700"/>
                  </a:cubicBezTo>
                  <a:cubicBezTo>
                    <a:pt x="33202" y="59700"/>
                    <a:pt x="38657" y="61985"/>
                    <a:pt x="43199" y="61985"/>
                  </a:cubicBezTo>
                  <a:cubicBezTo>
                    <a:pt x="44697" y="61985"/>
                    <a:pt x="46096" y="61736"/>
                    <a:pt x="47417" y="61076"/>
                  </a:cubicBezTo>
                  <a:cubicBezTo>
                    <a:pt x="53481" y="58018"/>
                    <a:pt x="49767" y="53254"/>
                    <a:pt x="54636" y="46141"/>
                  </a:cubicBezTo>
                  <a:cubicBezTo>
                    <a:pt x="59229" y="39474"/>
                    <a:pt x="64150" y="34395"/>
                    <a:pt x="60817" y="27557"/>
                  </a:cubicBezTo>
                  <a:cubicBezTo>
                    <a:pt x="57260" y="20221"/>
                    <a:pt x="52444" y="18856"/>
                    <a:pt x="48297" y="8685"/>
                  </a:cubicBezTo>
                  <a:cubicBezTo>
                    <a:pt x="45869" y="2749"/>
                    <a:pt x="41224" y="0"/>
                    <a:pt x="36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9"/>
            <p:cNvSpPr/>
            <p:nvPr/>
          </p:nvSpPr>
          <p:spPr>
            <a:xfrm>
              <a:off x="3184150" y="1378850"/>
              <a:ext cx="1638875" cy="1587450"/>
            </a:xfrm>
            <a:custGeom>
              <a:avLst/>
              <a:gdLst/>
              <a:ahLst/>
              <a:cxnLst/>
              <a:rect l="l" t="t" r="r" b="b"/>
              <a:pathLst>
                <a:path w="65555" h="63498" extrusionOk="0">
                  <a:moveTo>
                    <a:pt x="17391" y="0"/>
                  </a:moveTo>
                  <a:cubicBezTo>
                    <a:pt x="10186" y="0"/>
                    <a:pt x="5114" y="5863"/>
                    <a:pt x="5250" y="12874"/>
                  </a:cubicBezTo>
                  <a:cubicBezTo>
                    <a:pt x="5355" y="20525"/>
                    <a:pt x="7809" y="20197"/>
                    <a:pt x="3439" y="34423"/>
                  </a:cubicBezTo>
                  <a:cubicBezTo>
                    <a:pt x="2626" y="37153"/>
                    <a:pt x="1" y="41195"/>
                    <a:pt x="2022" y="45460"/>
                  </a:cubicBezTo>
                  <a:cubicBezTo>
                    <a:pt x="4318" y="50329"/>
                    <a:pt x="9568" y="50553"/>
                    <a:pt x="17167" y="57994"/>
                  </a:cubicBezTo>
                  <a:cubicBezTo>
                    <a:pt x="20965" y="61769"/>
                    <a:pt x="24785" y="63497"/>
                    <a:pt x="28468" y="63497"/>
                  </a:cubicBezTo>
                  <a:cubicBezTo>
                    <a:pt x="33210" y="63497"/>
                    <a:pt x="37725" y="60632"/>
                    <a:pt x="41669" y="55579"/>
                  </a:cubicBezTo>
                  <a:cubicBezTo>
                    <a:pt x="48612" y="46615"/>
                    <a:pt x="60633" y="47377"/>
                    <a:pt x="63100" y="41195"/>
                  </a:cubicBezTo>
                  <a:cubicBezTo>
                    <a:pt x="65555" y="34961"/>
                    <a:pt x="56040" y="31523"/>
                    <a:pt x="54399" y="23097"/>
                  </a:cubicBezTo>
                  <a:cubicBezTo>
                    <a:pt x="52877" y="15118"/>
                    <a:pt x="52706" y="8057"/>
                    <a:pt x="45488" y="5603"/>
                  </a:cubicBezTo>
                  <a:cubicBezTo>
                    <a:pt x="37784" y="2978"/>
                    <a:pt x="33467" y="5432"/>
                    <a:pt x="23296" y="1233"/>
                  </a:cubicBezTo>
                  <a:cubicBezTo>
                    <a:pt x="21222" y="385"/>
                    <a:pt x="19237" y="0"/>
                    <a:pt x="1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8" name="Google Shape;2688;p69"/>
          <p:cNvGrpSpPr/>
          <p:nvPr/>
        </p:nvGrpSpPr>
        <p:grpSpPr>
          <a:xfrm>
            <a:off x="2420190" y="3123149"/>
            <a:ext cx="1741558" cy="1238980"/>
            <a:chOff x="2420190" y="3123149"/>
            <a:chExt cx="1741558" cy="1238980"/>
          </a:xfrm>
        </p:grpSpPr>
        <p:sp>
          <p:nvSpPr>
            <p:cNvPr id="2689" name="Google Shape;2689;p69"/>
            <p:cNvSpPr/>
            <p:nvPr/>
          </p:nvSpPr>
          <p:spPr>
            <a:xfrm>
              <a:off x="2898504" y="3203829"/>
              <a:ext cx="1040765" cy="1028271"/>
            </a:xfrm>
            <a:custGeom>
              <a:avLst/>
              <a:gdLst/>
              <a:ahLst/>
              <a:cxnLst/>
              <a:rect l="l" t="t" r="r" b="b"/>
              <a:pathLst>
                <a:path w="76135" h="75221" extrusionOk="0">
                  <a:moveTo>
                    <a:pt x="915" y="1"/>
                  </a:moveTo>
                  <a:cubicBezTo>
                    <a:pt x="582" y="112"/>
                    <a:pt x="361" y="361"/>
                    <a:pt x="0" y="472"/>
                  </a:cubicBezTo>
                  <a:cubicBezTo>
                    <a:pt x="25064" y="25425"/>
                    <a:pt x="50017" y="50267"/>
                    <a:pt x="75081" y="75220"/>
                  </a:cubicBezTo>
                  <a:cubicBezTo>
                    <a:pt x="75441" y="75110"/>
                    <a:pt x="75663" y="74971"/>
                    <a:pt x="76134" y="74749"/>
                  </a:cubicBezTo>
                  <a:cubicBezTo>
                    <a:pt x="75330" y="73945"/>
                    <a:pt x="74637" y="73252"/>
                    <a:pt x="73833" y="72559"/>
                  </a:cubicBezTo>
                  <a:lnTo>
                    <a:pt x="46801" y="45526"/>
                  </a:lnTo>
                  <a:cubicBezTo>
                    <a:pt x="43335" y="42061"/>
                    <a:pt x="39731" y="38595"/>
                    <a:pt x="36265" y="35129"/>
                  </a:cubicBezTo>
                  <a:cubicBezTo>
                    <a:pt x="27033" y="25897"/>
                    <a:pt x="17800" y="16636"/>
                    <a:pt x="8540" y="7515"/>
                  </a:cubicBezTo>
                  <a:cubicBezTo>
                    <a:pt x="6238" y="5213"/>
                    <a:pt x="4048" y="2884"/>
                    <a:pt x="1747" y="694"/>
                  </a:cubicBezTo>
                  <a:cubicBezTo>
                    <a:pt x="1497" y="472"/>
                    <a:pt x="1276" y="250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9"/>
            <p:cNvSpPr/>
            <p:nvPr/>
          </p:nvSpPr>
          <p:spPr>
            <a:xfrm>
              <a:off x="2993250" y="3172593"/>
              <a:ext cx="1023336" cy="1013644"/>
            </a:xfrm>
            <a:custGeom>
              <a:avLst/>
              <a:gdLst/>
              <a:ahLst/>
              <a:cxnLst/>
              <a:rect l="l" t="t" r="r" b="b"/>
              <a:pathLst>
                <a:path w="74860" h="74151" extrusionOk="0">
                  <a:moveTo>
                    <a:pt x="951" y="0"/>
                  </a:moveTo>
                  <a:cubicBezTo>
                    <a:pt x="678" y="0"/>
                    <a:pt x="371" y="145"/>
                    <a:pt x="1" y="456"/>
                  </a:cubicBezTo>
                  <a:cubicBezTo>
                    <a:pt x="583" y="900"/>
                    <a:pt x="1165" y="1371"/>
                    <a:pt x="1609" y="1953"/>
                  </a:cubicBezTo>
                  <a:cubicBezTo>
                    <a:pt x="6350" y="6556"/>
                    <a:pt x="11091" y="11297"/>
                    <a:pt x="15832" y="16038"/>
                  </a:cubicBezTo>
                  <a:cubicBezTo>
                    <a:pt x="22181" y="22276"/>
                    <a:pt x="28419" y="28514"/>
                    <a:pt x="34657" y="34753"/>
                  </a:cubicBezTo>
                  <a:cubicBezTo>
                    <a:pt x="44722" y="44678"/>
                    <a:pt x="54648" y="54632"/>
                    <a:pt x="64684" y="64668"/>
                  </a:cubicBezTo>
                  <a:cubicBezTo>
                    <a:pt x="66764" y="66748"/>
                    <a:pt x="68982" y="68938"/>
                    <a:pt x="71172" y="71156"/>
                  </a:cubicBezTo>
                  <a:lnTo>
                    <a:pt x="74166" y="74151"/>
                  </a:lnTo>
                  <a:cubicBezTo>
                    <a:pt x="74527" y="73790"/>
                    <a:pt x="74749" y="73679"/>
                    <a:pt x="74859" y="73568"/>
                  </a:cubicBezTo>
                  <a:cubicBezTo>
                    <a:pt x="72087" y="70796"/>
                    <a:pt x="69536" y="68134"/>
                    <a:pt x="67013" y="65473"/>
                  </a:cubicBezTo>
                  <a:cubicBezTo>
                    <a:pt x="60664" y="59234"/>
                    <a:pt x="54287" y="52885"/>
                    <a:pt x="47938" y="46536"/>
                  </a:cubicBezTo>
                  <a:cubicBezTo>
                    <a:pt x="36044" y="34642"/>
                    <a:pt x="24039" y="22747"/>
                    <a:pt x="12144" y="10853"/>
                  </a:cubicBezTo>
                  <a:lnTo>
                    <a:pt x="2191" y="900"/>
                  </a:lnTo>
                  <a:lnTo>
                    <a:pt x="1609" y="317"/>
                  </a:lnTo>
                  <a:cubicBezTo>
                    <a:pt x="1402" y="111"/>
                    <a:pt x="1189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9"/>
            <p:cNvSpPr/>
            <p:nvPr/>
          </p:nvSpPr>
          <p:spPr>
            <a:xfrm>
              <a:off x="2854158" y="3222790"/>
              <a:ext cx="1036213" cy="1023158"/>
            </a:xfrm>
            <a:custGeom>
              <a:avLst/>
              <a:gdLst/>
              <a:ahLst/>
              <a:cxnLst/>
              <a:rect l="l" t="t" r="r" b="b"/>
              <a:pathLst>
                <a:path w="75802" h="74847" extrusionOk="0">
                  <a:moveTo>
                    <a:pt x="943" y="0"/>
                  </a:moveTo>
                  <a:cubicBezTo>
                    <a:pt x="583" y="111"/>
                    <a:pt x="361" y="361"/>
                    <a:pt x="0" y="472"/>
                  </a:cubicBezTo>
                  <a:cubicBezTo>
                    <a:pt x="361" y="804"/>
                    <a:pt x="583" y="1165"/>
                    <a:pt x="832" y="1386"/>
                  </a:cubicBezTo>
                  <a:cubicBezTo>
                    <a:pt x="9954" y="10508"/>
                    <a:pt x="19076" y="19519"/>
                    <a:pt x="28308" y="28668"/>
                  </a:cubicBezTo>
                  <a:cubicBezTo>
                    <a:pt x="36182" y="36626"/>
                    <a:pt x="44139" y="44472"/>
                    <a:pt x="52124" y="52457"/>
                  </a:cubicBezTo>
                  <a:cubicBezTo>
                    <a:pt x="59388" y="59721"/>
                    <a:pt x="66680" y="66902"/>
                    <a:pt x="73944" y="74166"/>
                  </a:cubicBezTo>
                  <a:cubicBezTo>
                    <a:pt x="74055" y="74277"/>
                    <a:pt x="74055" y="74416"/>
                    <a:pt x="74166" y="74416"/>
                  </a:cubicBezTo>
                  <a:cubicBezTo>
                    <a:pt x="74473" y="74708"/>
                    <a:pt x="74619" y="74847"/>
                    <a:pt x="74842" y="74847"/>
                  </a:cubicBezTo>
                  <a:cubicBezTo>
                    <a:pt x="75042" y="74847"/>
                    <a:pt x="75304" y="74736"/>
                    <a:pt x="75802" y="74527"/>
                  </a:cubicBezTo>
                  <a:lnTo>
                    <a:pt x="75441" y="74166"/>
                  </a:lnTo>
                  <a:cubicBezTo>
                    <a:pt x="70479" y="69314"/>
                    <a:pt x="65627" y="64351"/>
                    <a:pt x="60664" y="59388"/>
                  </a:cubicBezTo>
                  <a:cubicBezTo>
                    <a:pt x="54315" y="53150"/>
                    <a:pt x="47965" y="46801"/>
                    <a:pt x="41589" y="40563"/>
                  </a:cubicBezTo>
                  <a:cubicBezTo>
                    <a:pt x="30748" y="29694"/>
                    <a:pt x="19990" y="18965"/>
                    <a:pt x="9150" y="8096"/>
                  </a:cubicBezTo>
                  <a:cubicBezTo>
                    <a:pt x="6599" y="5656"/>
                    <a:pt x="4159" y="3133"/>
                    <a:pt x="1636" y="693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9"/>
            <p:cNvSpPr/>
            <p:nvPr/>
          </p:nvSpPr>
          <p:spPr>
            <a:xfrm>
              <a:off x="2945870" y="3188191"/>
              <a:ext cx="1032810" cy="1023446"/>
            </a:xfrm>
            <a:custGeom>
              <a:avLst/>
              <a:gdLst/>
              <a:ahLst/>
              <a:cxnLst/>
              <a:rect l="l" t="t" r="r" b="b"/>
              <a:pathLst>
                <a:path w="75553" h="74868" extrusionOk="0">
                  <a:moveTo>
                    <a:pt x="844" y="0"/>
                  </a:moveTo>
                  <a:cubicBezTo>
                    <a:pt x="662" y="0"/>
                    <a:pt x="434" y="118"/>
                    <a:pt x="1" y="341"/>
                  </a:cubicBezTo>
                  <a:cubicBezTo>
                    <a:pt x="223" y="563"/>
                    <a:pt x="361" y="812"/>
                    <a:pt x="583" y="1034"/>
                  </a:cubicBezTo>
                  <a:cubicBezTo>
                    <a:pt x="1498" y="1838"/>
                    <a:pt x="2302" y="2642"/>
                    <a:pt x="3245" y="3585"/>
                  </a:cubicBezTo>
                  <a:lnTo>
                    <a:pt x="16747" y="17087"/>
                  </a:lnTo>
                  <a:cubicBezTo>
                    <a:pt x="20795" y="21135"/>
                    <a:pt x="24843" y="25072"/>
                    <a:pt x="28780" y="29120"/>
                  </a:cubicBezTo>
                  <a:cubicBezTo>
                    <a:pt x="32689" y="32918"/>
                    <a:pt x="36515" y="36745"/>
                    <a:pt x="40314" y="40543"/>
                  </a:cubicBezTo>
                  <a:cubicBezTo>
                    <a:pt x="49574" y="49776"/>
                    <a:pt x="58807" y="58925"/>
                    <a:pt x="68039" y="68158"/>
                  </a:cubicBezTo>
                  <a:cubicBezTo>
                    <a:pt x="69426" y="69544"/>
                    <a:pt x="70923" y="71041"/>
                    <a:pt x="72309" y="72427"/>
                  </a:cubicBezTo>
                  <a:cubicBezTo>
                    <a:pt x="73141" y="73231"/>
                    <a:pt x="73945" y="74035"/>
                    <a:pt x="74749" y="74867"/>
                  </a:cubicBezTo>
                  <a:cubicBezTo>
                    <a:pt x="75082" y="74618"/>
                    <a:pt x="75331" y="74507"/>
                    <a:pt x="75553" y="74285"/>
                  </a:cubicBezTo>
                  <a:cubicBezTo>
                    <a:pt x="74527" y="73231"/>
                    <a:pt x="73584" y="72206"/>
                    <a:pt x="72669" y="71263"/>
                  </a:cubicBezTo>
                  <a:cubicBezTo>
                    <a:pt x="63548" y="62252"/>
                    <a:pt x="54426" y="53130"/>
                    <a:pt x="45415" y="44009"/>
                  </a:cubicBezTo>
                  <a:cubicBezTo>
                    <a:pt x="38817" y="37549"/>
                    <a:pt x="32246" y="30950"/>
                    <a:pt x="25647" y="24379"/>
                  </a:cubicBezTo>
                  <a:cubicBezTo>
                    <a:pt x="18494" y="17198"/>
                    <a:pt x="11202" y="10045"/>
                    <a:pt x="4049" y="2781"/>
                  </a:cubicBezTo>
                  <a:cubicBezTo>
                    <a:pt x="3245" y="1949"/>
                    <a:pt x="2302" y="1256"/>
                    <a:pt x="1498" y="452"/>
                  </a:cubicBezTo>
                  <a:cubicBezTo>
                    <a:pt x="1192" y="145"/>
                    <a:pt x="1046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9"/>
            <p:cNvSpPr/>
            <p:nvPr/>
          </p:nvSpPr>
          <p:spPr>
            <a:xfrm>
              <a:off x="2810195" y="3243254"/>
              <a:ext cx="1026357" cy="1012277"/>
            </a:xfrm>
            <a:custGeom>
              <a:avLst/>
              <a:gdLst/>
              <a:ahLst/>
              <a:cxnLst/>
              <a:rect l="l" t="t" r="r" b="b"/>
              <a:pathLst>
                <a:path w="75081" h="74051" extrusionOk="0">
                  <a:moveTo>
                    <a:pt x="1026" y="0"/>
                  </a:moveTo>
                  <a:cubicBezTo>
                    <a:pt x="693" y="250"/>
                    <a:pt x="444" y="361"/>
                    <a:pt x="0" y="472"/>
                  </a:cubicBezTo>
                  <a:cubicBezTo>
                    <a:pt x="333" y="832"/>
                    <a:pt x="582" y="1054"/>
                    <a:pt x="804" y="1276"/>
                  </a:cubicBezTo>
                  <a:cubicBezTo>
                    <a:pt x="10286" y="10758"/>
                    <a:pt x="19630" y="20101"/>
                    <a:pt x="29112" y="29473"/>
                  </a:cubicBezTo>
                  <a:cubicBezTo>
                    <a:pt x="37180" y="37569"/>
                    <a:pt x="45276" y="45637"/>
                    <a:pt x="53372" y="53622"/>
                  </a:cubicBezTo>
                  <a:lnTo>
                    <a:pt x="73112" y="73362"/>
                  </a:lnTo>
                  <a:cubicBezTo>
                    <a:pt x="73508" y="73758"/>
                    <a:pt x="73852" y="74051"/>
                    <a:pt x="74318" y="74051"/>
                  </a:cubicBezTo>
                  <a:cubicBezTo>
                    <a:pt x="74539" y="74051"/>
                    <a:pt x="74787" y="73985"/>
                    <a:pt x="75081" y="73834"/>
                  </a:cubicBezTo>
                  <a:cubicBezTo>
                    <a:pt x="50350" y="49102"/>
                    <a:pt x="25646" y="24621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9"/>
            <p:cNvSpPr/>
            <p:nvPr/>
          </p:nvSpPr>
          <p:spPr>
            <a:xfrm>
              <a:off x="3042148" y="3158445"/>
              <a:ext cx="1005893" cy="994438"/>
            </a:xfrm>
            <a:custGeom>
              <a:avLst/>
              <a:gdLst/>
              <a:ahLst/>
              <a:cxnLst/>
              <a:rect l="l" t="t" r="r" b="b"/>
              <a:pathLst>
                <a:path w="73584" h="72746" extrusionOk="0">
                  <a:moveTo>
                    <a:pt x="1106" y="1"/>
                  </a:moveTo>
                  <a:cubicBezTo>
                    <a:pt x="874" y="1"/>
                    <a:pt x="582" y="146"/>
                    <a:pt x="0" y="437"/>
                  </a:cubicBezTo>
                  <a:cubicBezTo>
                    <a:pt x="472" y="798"/>
                    <a:pt x="804" y="1020"/>
                    <a:pt x="1165" y="1352"/>
                  </a:cubicBezTo>
                  <a:cubicBezTo>
                    <a:pt x="12837" y="12914"/>
                    <a:pt x="24510" y="24586"/>
                    <a:pt x="36154" y="36259"/>
                  </a:cubicBezTo>
                  <a:cubicBezTo>
                    <a:pt x="42753" y="42719"/>
                    <a:pt x="49213" y="49179"/>
                    <a:pt x="55701" y="55667"/>
                  </a:cubicBezTo>
                  <a:cubicBezTo>
                    <a:pt x="60414" y="60269"/>
                    <a:pt x="65044" y="65010"/>
                    <a:pt x="69674" y="69641"/>
                  </a:cubicBezTo>
                  <a:cubicBezTo>
                    <a:pt x="70700" y="70555"/>
                    <a:pt x="71643" y="71609"/>
                    <a:pt x="72669" y="72524"/>
                  </a:cubicBezTo>
                  <a:cubicBezTo>
                    <a:pt x="72780" y="72635"/>
                    <a:pt x="72891" y="72635"/>
                    <a:pt x="73029" y="72746"/>
                  </a:cubicBezTo>
                  <a:cubicBezTo>
                    <a:pt x="73251" y="72524"/>
                    <a:pt x="73362" y="72302"/>
                    <a:pt x="73584" y="72053"/>
                  </a:cubicBezTo>
                  <a:cubicBezTo>
                    <a:pt x="73251" y="71609"/>
                    <a:pt x="72891" y="71360"/>
                    <a:pt x="72669" y="71027"/>
                  </a:cubicBezTo>
                  <a:cubicBezTo>
                    <a:pt x="64018" y="62487"/>
                    <a:pt x="55451" y="53920"/>
                    <a:pt x="46801" y="45270"/>
                  </a:cubicBezTo>
                  <a:cubicBezTo>
                    <a:pt x="42060" y="40640"/>
                    <a:pt x="37430" y="35898"/>
                    <a:pt x="32689" y="31296"/>
                  </a:cubicBezTo>
                  <a:cubicBezTo>
                    <a:pt x="25314" y="23893"/>
                    <a:pt x="18022" y="16601"/>
                    <a:pt x="10647" y="9226"/>
                  </a:cubicBezTo>
                  <a:cubicBezTo>
                    <a:pt x="7736" y="6343"/>
                    <a:pt x="4741" y="3432"/>
                    <a:pt x="1858" y="437"/>
                  </a:cubicBezTo>
                  <a:cubicBezTo>
                    <a:pt x="1511" y="146"/>
                    <a:pt x="1338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9"/>
            <p:cNvSpPr/>
            <p:nvPr/>
          </p:nvSpPr>
          <p:spPr>
            <a:xfrm>
              <a:off x="2765850" y="3265618"/>
              <a:ext cx="1007411" cy="989913"/>
            </a:xfrm>
            <a:custGeom>
              <a:avLst/>
              <a:gdLst/>
              <a:ahLst/>
              <a:cxnLst/>
              <a:rect l="l" t="t" r="r" b="b"/>
              <a:pathLst>
                <a:path w="73695" h="72415" extrusionOk="0">
                  <a:moveTo>
                    <a:pt x="1165" y="0"/>
                  </a:moveTo>
                  <a:cubicBezTo>
                    <a:pt x="915" y="222"/>
                    <a:pt x="583" y="333"/>
                    <a:pt x="0" y="693"/>
                  </a:cubicBezTo>
                  <a:cubicBezTo>
                    <a:pt x="583" y="1026"/>
                    <a:pt x="915" y="1276"/>
                    <a:pt x="1165" y="1497"/>
                  </a:cubicBezTo>
                  <a:cubicBezTo>
                    <a:pt x="7847" y="8207"/>
                    <a:pt x="14556" y="14889"/>
                    <a:pt x="21266" y="21598"/>
                  </a:cubicBezTo>
                  <a:cubicBezTo>
                    <a:pt x="25757" y="25979"/>
                    <a:pt x="30277" y="30498"/>
                    <a:pt x="34657" y="34879"/>
                  </a:cubicBezTo>
                  <a:cubicBezTo>
                    <a:pt x="44250" y="44361"/>
                    <a:pt x="53732" y="53954"/>
                    <a:pt x="63298" y="63409"/>
                  </a:cubicBezTo>
                  <a:cubicBezTo>
                    <a:pt x="66070" y="66181"/>
                    <a:pt x="68981" y="68954"/>
                    <a:pt x="71754" y="71837"/>
                  </a:cubicBezTo>
                  <a:cubicBezTo>
                    <a:pt x="72135" y="72237"/>
                    <a:pt x="72529" y="72415"/>
                    <a:pt x="72999" y="72415"/>
                  </a:cubicBezTo>
                  <a:cubicBezTo>
                    <a:pt x="73213" y="72415"/>
                    <a:pt x="73443" y="72378"/>
                    <a:pt x="73695" y="72309"/>
                  </a:cubicBezTo>
                  <a:cubicBezTo>
                    <a:pt x="49435" y="48160"/>
                    <a:pt x="25314" y="24149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9"/>
            <p:cNvSpPr/>
            <p:nvPr/>
          </p:nvSpPr>
          <p:spPr>
            <a:xfrm>
              <a:off x="2727943" y="3290634"/>
              <a:ext cx="977473" cy="960413"/>
            </a:xfrm>
            <a:custGeom>
              <a:avLst/>
              <a:gdLst/>
              <a:ahLst/>
              <a:cxnLst/>
              <a:rect l="l" t="t" r="r" b="b"/>
              <a:pathLst>
                <a:path w="71505" h="70257" extrusionOk="0">
                  <a:moveTo>
                    <a:pt x="805" y="0"/>
                  </a:moveTo>
                  <a:cubicBezTo>
                    <a:pt x="694" y="139"/>
                    <a:pt x="472" y="361"/>
                    <a:pt x="1" y="693"/>
                  </a:cubicBezTo>
                  <a:cubicBezTo>
                    <a:pt x="361" y="943"/>
                    <a:pt x="694" y="1165"/>
                    <a:pt x="916" y="1386"/>
                  </a:cubicBezTo>
                  <a:cubicBezTo>
                    <a:pt x="4381" y="4852"/>
                    <a:pt x="7986" y="8456"/>
                    <a:pt x="11562" y="11922"/>
                  </a:cubicBezTo>
                  <a:cubicBezTo>
                    <a:pt x="16165" y="16635"/>
                    <a:pt x="20906" y="21266"/>
                    <a:pt x="25647" y="26007"/>
                  </a:cubicBezTo>
                  <a:cubicBezTo>
                    <a:pt x="28780" y="29112"/>
                    <a:pt x="31885" y="32245"/>
                    <a:pt x="35129" y="35350"/>
                  </a:cubicBezTo>
                  <a:cubicBezTo>
                    <a:pt x="41478" y="41838"/>
                    <a:pt x="47938" y="48187"/>
                    <a:pt x="54426" y="54647"/>
                  </a:cubicBezTo>
                  <a:cubicBezTo>
                    <a:pt x="59278" y="59499"/>
                    <a:pt x="64241" y="64351"/>
                    <a:pt x="69093" y="69314"/>
                  </a:cubicBezTo>
                  <a:cubicBezTo>
                    <a:pt x="69675" y="69896"/>
                    <a:pt x="70368" y="70257"/>
                    <a:pt x="71505" y="70257"/>
                  </a:cubicBezTo>
                  <a:lnTo>
                    <a:pt x="70701" y="69453"/>
                  </a:lnTo>
                  <a:cubicBezTo>
                    <a:pt x="69675" y="68288"/>
                    <a:pt x="68510" y="67235"/>
                    <a:pt x="67457" y="66098"/>
                  </a:cubicBezTo>
                  <a:cubicBezTo>
                    <a:pt x="59500" y="58224"/>
                    <a:pt x="51653" y="50377"/>
                    <a:pt x="43668" y="42531"/>
                  </a:cubicBezTo>
                  <a:lnTo>
                    <a:pt x="20324" y="19186"/>
                  </a:lnTo>
                  <a:cubicBezTo>
                    <a:pt x="14224" y="13059"/>
                    <a:pt x="8097" y="6931"/>
                    <a:pt x="1969" y="943"/>
                  </a:cubicBezTo>
                  <a:cubicBezTo>
                    <a:pt x="1747" y="582"/>
                    <a:pt x="1387" y="361"/>
                    <a:pt x="1165" y="139"/>
                  </a:cubicBezTo>
                  <a:cubicBezTo>
                    <a:pt x="1165" y="139"/>
                    <a:pt x="1054" y="139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9"/>
            <p:cNvSpPr/>
            <p:nvPr/>
          </p:nvSpPr>
          <p:spPr>
            <a:xfrm>
              <a:off x="3095967" y="3145472"/>
              <a:ext cx="980508" cy="972921"/>
            </a:xfrm>
            <a:custGeom>
              <a:avLst/>
              <a:gdLst/>
              <a:ahLst/>
              <a:cxnLst/>
              <a:rect l="l" t="t" r="r" b="b"/>
              <a:pathLst>
                <a:path w="71727" h="71172" extrusionOk="0">
                  <a:moveTo>
                    <a:pt x="1165" y="0"/>
                  </a:moveTo>
                  <a:cubicBezTo>
                    <a:pt x="804" y="111"/>
                    <a:pt x="472" y="222"/>
                    <a:pt x="0" y="361"/>
                  </a:cubicBezTo>
                  <a:cubicBezTo>
                    <a:pt x="23678" y="24038"/>
                    <a:pt x="47355" y="47494"/>
                    <a:pt x="71033" y="71172"/>
                  </a:cubicBezTo>
                  <a:cubicBezTo>
                    <a:pt x="71393" y="70811"/>
                    <a:pt x="71504" y="70590"/>
                    <a:pt x="71726" y="70229"/>
                  </a:cubicBezTo>
                  <a:cubicBezTo>
                    <a:pt x="48159" y="46801"/>
                    <a:pt x="24731" y="23456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9"/>
            <p:cNvSpPr/>
            <p:nvPr/>
          </p:nvSpPr>
          <p:spPr>
            <a:xfrm>
              <a:off x="3151303" y="3136682"/>
              <a:ext cx="950557" cy="940400"/>
            </a:xfrm>
            <a:custGeom>
              <a:avLst/>
              <a:gdLst/>
              <a:ahLst/>
              <a:cxnLst/>
              <a:rect l="l" t="t" r="r" b="b"/>
              <a:pathLst>
                <a:path w="69536" h="68793" extrusionOk="0">
                  <a:moveTo>
                    <a:pt x="794" y="0"/>
                  </a:moveTo>
                  <a:cubicBezTo>
                    <a:pt x="562" y="0"/>
                    <a:pt x="305" y="90"/>
                    <a:pt x="0" y="310"/>
                  </a:cubicBezTo>
                  <a:cubicBezTo>
                    <a:pt x="222" y="532"/>
                    <a:pt x="444" y="865"/>
                    <a:pt x="693" y="1115"/>
                  </a:cubicBezTo>
                  <a:cubicBezTo>
                    <a:pt x="2662" y="3083"/>
                    <a:pt x="4741" y="4913"/>
                    <a:pt x="6682" y="6881"/>
                  </a:cubicBezTo>
                  <a:cubicBezTo>
                    <a:pt x="14556" y="14728"/>
                    <a:pt x="22402" y="22602"/>
                    <a:pt x="30249" y="30337"/>
                  </a:cubicBezTo>
                  <a:cubicBezTo>
                    <a:pt x="39149" y="39348"/>
                    <a:pt x="48048" y="48248"/>
                    <a:pt x="57059" y="57148"/>
                  </a:cubicBezTo>
                  <a:lnTo>
                    <a:pt x="68149" y="68238"/>
                  </a:lnTo>
                  <a:cubicBezTo>
                    <a:pt x="68260" y="68349"/>
                    <a:pt x="68510" y="68571"/>
                    <a:pt x="68732" y="68682"/>
                  </a:cubicBezTo>
                  <a:cubicBezTo>
                    <a:pt x="68732" y="68793"/>
                    <a:pt x="68843" y="68793"/>
                    <a:pt x="68953" y="68793"/>
                  </a:cubicBezTo>
                  <a:cubicBezTo>
                    <a:pt x="69064" y="68571"/>
                    <a:pt x="69203" y="68460"/>
                    <a:pt x="69314" y="68349"/>
                  </a:cubicBezTo>
                  <a:lnTo>
                    <a:pt x="69314" y="67989"/>
                  </a:lnTo>
                  <a:cubicBezTo>
                    <a:pt x="69425" y="67878"/>
                    <a:pt x="69425" y="67878"/>
                    <a:pt x="69536" y="67767"/>
                  </a:cubicBezTo>
                  <a:cubicBezTo>
                    <a:pt x="69203" y="67545"/>
                    <a:pt x="68843" y="67295"/>
                    <a:pt x="68510" y="67074"/>
                  </a:cubicBezTo>
                  <a:cubicBezTo>
                    <a:pt x="63408" y="62000"/>
                    <a:pt x="58224" y="56898"/>
                    <a:pt x="53122" y="51714"/>
                  </a:cubicBezTo>
                  <a:cubicBezTo>
                    <a:pt x="48409" y="47084"/>
                    <a:pt x="43668" y="42342"/>
                    <a:pt x="38927" y="37601"/>
                  </a:cubicBezTo>
                  <a:cubicBezTo>
                    <a:pt x="29334" y="28036"/>
                    <a:pt x="19630" y="18443"/>
                    <a:pt x="10037" y="8850"/>
                  </a:cubicBezTo>
                  <a:cubicBezTo>
                    <a:pt x="7264" y="6077"/>
                    <a:pt x="4492" y="3305"/>
                    <a:pt x="1830" y="532"/>
                  </a:cubicBezTo>
                  <a:cubicBezTo>
                    <a:pt x="1486" y="240"/>
                    <a:pt x="1174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9"/>
            <p:cNvSpPr/>
            <p:nvPr/>
          </p:nvSpPr>
          <p:spPr>
            <a:xfrm>
              <a:off x="3208143" y="3129806"/>
              <a:ext cx="912664" cy="906348"/>
            </a:xfrm>
            <a:custGeom>
              <a:avLst/>
              <a:gdLst/>
              <a:ahLst/>
              <a:cxnLst/>
              <a:rect l="l" t="t" r="r" b="b"/>
              <a:pathLst>
                <a:path w="66764" h="66302" extrusionOk="0">
                  <a:moveTo>
                    <a:pt x="858" y="0"/>
                  </a:moveTo>
                  <a:cubicBezTo>
                    <a:pt x="659" y="0"/>
                    <a:pt x="412" y="87"/>
                    <a:pt x="1" y="231"/>
                  </a:cubicBezTo>
                  <a:cubicBezTo>
                    <a:pt x="22070" y="22301"/>
                    <a:pt x="44112" y="44232"/>
                    <a:pt x="66293" y="66301"/>
                  </a:cubicBezTo>
                  <a:cubicBezTo>
                    <a:pt x="66764" y="65275"/>
                    <a:pt x="66764" y="65275"/>
                    <a:pt x="66071" y="64582"/>
                  </a:cubicBezTo>
                  <a:cubicBezTo>
                    <a:pt x="61108" y="59592"/>
                    <a:pt x="56145" y="54740"/>
                    <a:pt x="51182" y="49777"/>
                  </a:cubicBezTo>
                  <a:cubicBezTo>
                    <a:pt x="43197" y="41820"/>
                    <a:pt x="35101" y="33724"/>
                    <a:pt x="27033" y="25767"/>
                  </a:cubicBezTo>
                  <a:cubicBezTo>
                    <a:pt x="18605" y="17310"/>
                    <a:pt x="10287" y="8993"/>
                    <a:pt x="1831" y="675"/>
                  </a:cubicBezTo>
                  <a:cubicBezTo>
                    <a:pt x="1349" y="193"/>
                    <a:pt x="115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9"/>
            <p:cNvSpPr/>
            <p:nvPr/>
          </p:nvSpPr>
          <p:spPr>
            <a:xfrm>
              <a:off x="2691567" y="3316019"/>
              <a:ext cx="938049" cy="924393"/>
            </a:xfrm>
            <a:custGeom>
              <a:avLst/>
              <a:gdLst/>
              <a:ahLst/>
              <a:cxnLst/>
              <a:rect l="l" t="t" r="r" b="b"/>
              <a:pathLst>
                <a:path w="68621" h="67622" extrusionOk="0">
                  <a:moveTo>
                    <a:pt x="804" y="1"/>
                  </a:moveTo>
                  <a:cubicBezTo>
                    <a:pt x="582" y="222"/>
                    <a:pt x="361" y="361"/>
                    <a:pt x="0" y="583"/>
                  </a:cubicBezTo>
                  <a:cubicBezTo>
                    <a:pt x="804" y="1498"/>
                    <a:pt x="1636" y="2302"/>
                    <a:pt x="2440" y="2995"/>
                  </a:cubicBezTo>
                  <a:cubicBezTo>
                    <a:pt x="8789" y="9372"/>
                    <a:pt x="15138" y="15610"/>
                    <a:pt x="21376" y="21959"/>
                  </a:cubicBezTo>
                  <a:cubicBezTo>
                    <a:pt x="33520" y="33965"/>
                    <a:pt x="45525" y="45970"/>
                    <a:pt x="57531" y="58003"/>
                  </a:cubicBezTo>
                  <a:cubicBezTo>
                    <a:pt x="60553" y="60886"/>
                    <a:pt x="63547" y="63880"/>
                    <a:pt x="66430" y="66903"/>
                  </a:cubicBezTo>
                  <a:cubicBezTo>
                    <a:pt x="66922" y="67371"/>
                    <a:pt x="67493" y="67621"/>
                    <a:pt x="68209" y="67621"/>
                  </a:cubicBezTo>
                  <a:cubicBezTo>
                    <a:pt x="68341" y="67621"/>
                    <a:pt x="68478" y="67613"/>
                    <a:pt x="68621" y="67596"/>
                  </a:cubicBezTo>
                  <a:cubicBezTo>
                    <a:pt x="45997" y="44944"/>
                    <a:pt x="23456" y="22542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9"/>
            <p:cNvSpPr/>
            <p:nvPr/>
          </p:nvSpPr>
          <p:spPr>
            <a:xfrm>
              <a:off x="2653660" y="3344453"/>
              <a:ext cx="901673" cy="885556"/>
            </a:xfrm>
            <a:custGeom>
              <a:avLst/>
              <a:gdLst/>
              <a:ahLst/>
              <a:cxnLst/>
              <a:rect l="l" t="t" r="r" b="b"/>
              <a:pathLst>
                <a:path w="65960" h="64781" extrusionOk="0">
                  <a:moveTo>
                    <a:pt x="1054" y="0"/>
                  </a:moveTo>
                  <a:cubicBezTo>
                    <a:pt x="805" y="111"/>
                    <a:pt x="694" y="111"/>
                    <a:pt x="694" y="222"/>
                  </a:cubicBezTo>
                  <a:cubicBezTo>
                    <a:pt x="472" y="361"/>
                    <a:pt x="361" y="471"/>
                    <a:pt x="1" y="804"/>
                  </a:cubicBezTo>
                  <a:cubicBezTo>
                    <a:pt x="472" y="1054"/>
                    <a:pt x="805" y="1275"/>
                    <a:pt x="1054" y="1608"/>
                  </a:cubicBezTo>
                  <a:cubicBezTo>
                    <a:pt x="7986" y="8429"/>
                    <a:pt x="14806" y="15249"/>
                    <a:pt x="21737" y="22181"/>
                  </a:cubicBezTo>
                  <a:cubicBezTo>
                    <a:pt x="29805" y="30166"/>
                    <a:pt x="37901" y="38234"/>
                    <a:pt x="45997" y="46330"/>
                  </a:cubicBezTo>
                  <a:cubicBezTo>
                    <a:pt x="51986" y="52207"/>
                    <a:pt x="57891" y="58113"/>
                    <a:pt x="63769" y="64129"/>
                  </a:cubicBezTo>
                  <a:cubicBezTo>
                    <a:pt x="64198" y="64538"/>
                    <a:pt x="64687" y="64781"/>
                    <a:pt x="65280" y="64781"/>
                  </a:cubicBezTo>
                  <a:cubicBezTo>
                    <a:pt x="65493" y="64781"/>
                    <a:pt x="65718" y="64750"/>
                    <a:pt x="65960" y="64684"/>
                  </a:cubicBezTo>
                  <a:cubicBezTo>
                    <a:pt x="44250" y="43086"/>
                    <a:pt x="22652" y="21487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9"/>
            <p:cNvSpPr/>
            <p:nvPr/>
          </p:nvSpPr>
          <p:spPr>
            <a:xfrm>
              <a:off x="3264996" y="3124530"/>
              <a:ext cx="873253" cy="862727"/>
            </a:xfrm>
            <a:custGeom>
              <a:avLst/>
              <a:gdLst/>
              <a:ahLst/>
              <a:cxnLst/>
              <a:rect l="l" t="t" r="r" b="b"/>
              <a:pathLst>
                <a:path w="63881" h="63111" extrusionOk="0">
                  <a:moveTo>
                    <a:pt x="858" y="0"/>
                  </a:moveTo>
                  <a:cubicBezTo>
                    <a:pt x="610" y="0"/>
                    <a:pt x="334" y="54"/>
                    <a:pt x="1" y="146"/>
                  </a:cubicBezTo>
                  <a:cubicBezTo>
                    <a:pt x="21128" y="21162"/>
                    <a:pt x="42282" y="42206"/>
                    <a:pt x="63298" y="63111"/>
                  </a:cubicBezTo>
                  <a:cubicBezTo>
                    <a:pt x="63769" y="62196"/>
                    <a:pt x="63880" y="62196"/>
                    <a:pt x="63076" y="61364"/>
                  </a:cubicBezTo>
                  <a:cubicBezTo>
                    <a:pt x="58446" y="56872"/>
                    <a:pt x="53955" y="52353"/>
                    <a:pt x="49324" y="47862"/>
                  </a:cubicBezTo>
                  <a:cubicBezTo>
                    <a:pt x="40535" y="39073"/>
                    <a:pt x="31774" y="30173"/>
                    <a:pt x="22874" y="21411"/>
                  </a:cubicBezTo>
                  <a:cubicBezTo>
                    <a:pt x="16525" y="15062"/>
                    <a:pt x="10037" y="8574"/>
                    <a:pt x="3577" y="2225"/>
                  </a:cubicBezTo>
                  <a:cubicBezTo>
                    <a:pt x="2995" y="1532"/>
                    <a:pt x="2413" y="1061"/>
                    <a:pt x="1831" y="368"/>
                  </a:cubicBezTo>
                  <a:cubicBezTo>
                    <a:pt x="1506" y="108"/>
                    <a:pt x="1210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2622206" y="3374390"/>
              <a:ext cx="865284" cy="852721"/>
            </a:xfrm>
            <a:custGeom>
              <a:avLst/>
              <a:gdLst/>
              <a:ahLst/>
              <a:cxnLst/>
              <a:rect l="l" t="t" r="r" b="b"/>
              <a:pathLst>
                <a:path w="63298" h="62379" extrusionOk="0">
                  <a:moveTo>
                    <a:pt x="693" y="0"/>
                  </a:moveTo>
                  <a:cubicBezTo>
                    <a:pt x="472" y="250"/>
                    <a:pt x="222" y="472"/>
                    <a:pt x="0" y="694"/>
                  </a:cubicBezTo>
                  <a:cubicBezTo>
                    <a:pt x="222" y="943"/>
                    <a:pt x="583" y="1276"/>
                    <a:pt x="804" y="1498"/>
                  </a:cubicBezTo>
                  <a:cubicBezTo>
                    <a:pt x="6128" y="6821"/>
                    <a:pt x="11312" y="12033"/>
                    <a:pt x="16636" y="17218"/>
                  </a:cubicBezTo>
                  <a:lnTo>
                    <a:pt x="35822" y="36404"/>
                  </a:lnTo>
                  <a:cubicBezTo>
                    <a:pt x="41921" y="42531"/>
                    <a:pt x="48049" y="48631"/>
                    <a:pt x="54176" y="54758"/>
                  </a:cubicBezTo>
                  <a:cubicBezTo>
                    <a:pt x="56616" y="57087"/>
                    <a:pt x="59028" y="59500"/>
                    <a:pt x="61329" y="61801"/>
                  </a:cubicBezTo>
                  <a:cubicBezTo>
                    <a:pt x="61729" y="62201"/>
                    <a:pt x="62129" y="62378"/>
                    <a:pt x="62601" y="62378"/>
                  </a:cubicBezTo>
                  <a:cubicBezTo>
                    <a:pt x="62816" y="62378"/>
                    <a:pt x="63046" y="62342"/>
                    <a:pt x="63298" y="62272"/>
                  </a:cubicBezTo>
                  <a:cubicBezTo>
                    <a:pt x="62965" y="61939"/>
                    <a:pt x="62854" y="61690"/>
                    <a:pt x="62605" y="61468"/>
                  </a:cubicBezTo>
                  <a:cubicBezTo>
                    <a:pt x="61218" y="60193"/>
                    <a:pt x="59943" y="58917"/>
                    <a:pt x="58695" y="57642"/>
                  </a:cubicBezTo>
                  <a:cubicBezTo>
                    <a:pt x="49906" y="48992"/>
                    <a:pt x="41117" y="40203"/>
                    <a:pt x="32356" y="31441"/>
                  </a:cubicBezTo>
                  <a:cubicBezTo>
                    <a:pt x="25757" y="24953"/>
                    <a:pt x="19297" y="18383"/>
                    <a:pt x="12810" y="11895"/>
                  </a:cubicBezTo>
                  <a:cubicBezTo>
                    <a:pt x="9704" y="8789"/>
                    <a:pt x="6571" y="5795"/>
                    <a:pt x="3577" y="2662"/>
                  </a:cubicBezTo>
                  <a:cubicBezTo>
                    <a:pt x="2662" y="1747"/>
                    <a:pt x="1608" y="943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2585816" y="3406227"/>
              <a:ext cx="840281" cy="827295"/>
            </a:xfrm>
            <a:custGeom>
              <a:avLst/>
              <a:gdLst/>
              <a:ahLst/>
              <a:cxnLst/>
              <a:rect l="l" t="t" r="r" b="b"/>
              <a:pathLst>
                <a:path w="61469" h="60519" extrusionOk="0">
                  <a:moveTo>
                    <a:pt x="1054" y="0"/>
                  </a:moveTo>
                  <a:cubicBezTo>
                    <a:pt x="694" y="222"/>
                    <a:pt x="472" y="333"/>
                    <a:pt x="1" y="694"/>
                  </a:cubicBezTo>
                  <a:cubicBezTo>
                    <a:pt x="583" y="1137"/>
                    <a:pt x="916" y="1387"/>
                    <a:pt x="1165" y="1608"/>
                  </a:cubicBezTo>
                  <a:cubicBezTo>
                    <a:pt x="5768" y="6239"/>
                    <a:pt x="10287" y="10730"/>
                    <a:pt x="14917" y="15249"/>
                  </a:cubicBezTo>
                  <a:lnTo>
                    <a:pt x="26700" y="27033"/>
                  </a:lnTo>
                  <a:cubicBezTo>
                    <a:pt x="36155" y="36376"/>
                    <a:pt x="45637" y="45859"/>
                    <a:pt x="55119" y="55313"/>
                  </a:cubicBezTo>
                  <a:cubicBezTo>
                    <a:pt x="56727" y="56949"/>
                    <a:pt x="58335" y="58557"/>
                    <a:pt x="59971" y="60165"/>
                  </a:cubicBezTo>
                  <a:cubicBezTo>
                    <a:pt x="60248" y="60401"/>
                    <a:pt x="60422" y="60518"/>
                    <a:pt x="60626" y="60518"/>
                  </a:cubicBezTo>
                  <a:cubicBezTo>
                    <a:pt x="60830" y="60518"/>
                    <a:pt x="61066" y="60401"/>
                    <a:pt x="61468" y="60165"/>
                  </a:cubicBezTo>
                  <a:cubicBezTo>
                    <a:pt x="60525" y="59250"/>
                    <a:pt x="59721" y="58446"/>
                    <a:pt x="58806" y="57531"/>
                  </a:cubicBezTo>
                  <a:cubicBezTo>
                    <a:pt x="51071" y="49768"/>
                    <a:pt x="43197" y="42032"/>
                    <a:pt x="35462" y="34297"/>
                  </a:cubicBezTo>
                  <a:cubicBezTo>
                    <a:pt x="30388" y="29223"/>
                    <a:pt x="25175" y="24122"/>
                    <a:pt x="20102" y="18937"/>
                  </a:cubicBezTo>
                  <a:cubicBezTo>
                    <a:pt x="13863" y="12810"/>
                    <a:pt x="7736" y="6571"/>
                    <a:pt x="1498" y="444"/>
                  </a:cubicBezTo>
                  <a:cubicBezTo>
                    <a:pt x="1387" y="222"/>
                    <a:pt x="1165" y="111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2558913" y="3440717"/>
              <a:ext cx="813365" cy="806653"/>
            </a:xfrm>
            <a:custGeom>
              <a:avLst/>
              <a:gdLst/>
              <a:ahLst/>
              <a:cxnLst/>
              <a:rect l="l" t="t" r="r" b="b"/>
              <a:pathLst>
                <a:path w="59500" h="59009" extrusionOk="0">
                  <a:moveTo>
                    <a:pt x="693" y="0"/>
                  </a:moveTo>
                  <a:cubicBezTo>
                    <a:pt x="472" y="250"/>
                    <a:pt x="250" y="472"/>
                    <a:pt x="0" y="804"/>
                  </a:cubicBezTo>
                  <a:cubicBezTo>
                    <a:pt x="361" y="1165"/>
                    <a:pt x="693" y="1387"/>
                    <a:pt x="943" y="1636"/>
                  </a:cubicBezTo>
                  <a:cubicBezTo>
                    <a:pt x="4741" y="5324"/>
                    <a:pt x="8429" y="9011"/>
                    <a:pt x="12144" y="12726"/>
                  </a:cubicBezTo>
                  <a:cubicBezTo>
                    <a:pt x="20101" y="20684"/>
                    <a:pt x="28086" y="28530"/>
                    <a:pt x="36043" y="36515"/>
                  </a:cubicBezTo>
                  <a:cubicBezTo>
                    <a:pt x="43335" y="43779"/>
                    <a:pt x="50599" y="50960"/>
                    <a:pt x="57780" y="58224"/>
                  </a:cubicBezTo>
                  <a:cubicBezTo>
                    <a:pt x="57891" y="58335"/>
                    <a:pt x="58002" y="58474"/>
                    <a:pt x="58002" y="58474"/>
                  </a:cubicBezTo>
                  <a:cubicBezTo>
                    <a:pt x="58364" y="58835"/>
                    <a:pt x="58567" y="59008"/>
                    <a:pt x="58777" y="59008"/>
                  </a:cubicBezTo>
                  <a:cubicBezTo>
                    <a:pt x="58969" y="59008"/>
                    <a:pt x="59168" y="58863"/>
                    <a:pt x="59499" y="58585"/>
                  </a:cubicBezTo>
                  <a:cubicBezTo>
                    <a:pt x="59277" y="58224"/>
                    <a:pt x="58917" y="57891"/>
                    <a:pt x="58584" y="57531"/>
                  </a:cubicBezTo>
                  <a:cubicBezTo>
                    <a:pt x="46912" y="45859"/>
                    <a:pt x="35239" y="34214"/>
                    <a:pt x="23456" y="22541"/>
                  </a:cubicBezTo>
                  <a:cubicBezTo>
                    <a:pt x="16746" y="15832"/>
                    <a:pt x="10065" y="9122"/>
                    <a:pt x="3355" y="2440"/>
                  </a:cubicBezTo>
                  <a:cubicBezTo>
                    <a:pt x="2551" y="1636"/>
                    <a:pt x="1747" y="943"/>
                    <a:pt x="943" y="111"/>
                  </a:cubicBezTo>
                  <a:cubicBezTo>
                    <a:pt x="943" y="0"/>
                    <a:pt x="804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9"/>
            <p:cNvSpPr/>
            <p:nvPr/>
          </p:nvSpPr>
          <p:spPr>
            <a:xfrm>
              <a:off x="3326402" y="3123149"/>
              <a:ext cx="822838" cy="811807"/>
            </a:xfrm>
            <a:custGeom>
              <a:avLst/>
              <a:gdLst/>
              <a:ahLst/>
              <a:cxnLst/>
              <a:rect l="l" t="t" r="r" b="b"/>
              <a:pathLst>
                <a:path w="60193" h="59386" extrusionOk="0">
                  <a:moveTo>
                    <a:pt x="976" y="0"/>
                  </a:moveTo>
                  <a:cubicBezTo>
                    <a:pt x="702" y="0"/>
                    <a:pt x="382" y="76"/>
                    <a:pt x="0" y="247"/>
                  </a:cubicBezTo>
                  <a:cubicBezTo>
                    <a:pt x="472" y="469"/>
                    <a:pt x="693" y="718"/>
                    <a:pt x="1054" y="940"/>
                  </a:cubicBezTo>
                  <a:cubicBezTo>
                    <a:pt x="5102" y="5099"/>
                    <a:pt x="9122" y="9147"/>
                    <a:pt x="13281" y="13195"/>
                  </a:cubicBezTo>
                  <a:cubicBezTo>
                    <a:pt x="16996" y="16882"/>
                    <a:pt x="20684" y="20570"/>
                    <a:pt x="24371" y="24174"/>
                  </a:cubicBezTo>
                  <a:cubicBezTo>
                    <a:pt x="28308" y="28083"/>
                    <a:pt x="32245" y="32020"/>
                    <a:pt x="36043" y="35957"/>
                  </a:cubicBezTo>
                  <a:cubicBezTo>
                    <a:pt x="42753" y="42639"/>
                    <a:pt x="49463" y="49349"/>
                    <a:pt x="56144" y="55920"/>
                  </a:cubicBezTo>
                  <a:lnTo>
                    <a:pt x="59277" y="59053"/>
                  </a:lnTo>
                  <a:cubicBezTo>
                    <a:pt x="59388" y="59164"/>
                    <a:pt x="59610" y="59275"/>
                    <a:pt x="59860" y="59386"/>
                  </a:cubicBezTo>
                  <a:cubicBezTo>
                    <a:pt x="60192" y="58692"/>
                    <a:pt x="60081" y="58249"/>
                    <a:pt x="59499" y="57667"/>
                  </a:cubicBezTo>
                  <a:cubicBezTo>
                    <a:pt x="58473" y="56752"/>
                    <a:pt x="57309" y="55587"/>
                    <a:pt x="56255" y="54534"/>
                  </a:cubicBezTo>
                  <a:cubicBezTo>
                    <a:pt x="48520" y="46909"/>
                    <a:pt x="40785" y="39174"/>
                    <a:pt x="33160" y="31438"/>
                  </a:cubicBezTo>
                  <a:cubicBezTo>
                    <a:pt x="26811" y="25089"/>
                    <a:pt x="20462" y="18851"/>
                    <a:pt x="14113" y="12502"/>
                  </a:cubicBezTo>
                  <a:cubicBezTo>
                    <a:pt x="10065" y="8454"/>
                    <a:pt x="6128" y="4517"/>
                    <a:pt x="2080" y="607"/>
                  </a:cubicBezTo>
                  <a:cubicBezTo>
                    <a:pt x="1797" y="236"/>
                    <a:pt x="145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9"/>
            <p:cNvSpPr/>
            <p:nvPr/>
          </p:nvSpPr>
          <p:spPr>
            <a:xfrm>
              <a:off x="2530480" y="3474072"/>
              <a:ext cx="797453" cy="789128"/>
            </a:xfrm>
            <a:custGeom>
              <a:avLst/>
              <a:gdLst/>
              <a:ahLst/>
              <a:cxnLst/>
              <a:rect l="l" t="t" r="r" b="b"/>
              <a:pathLst>
                <a:path w="58336" h="57727" extrusionOk="0">
                  <a:moveTo>
                    <a:pt x="694" y="0"/>
                  </a:moveTo>
                  <a:cubicBezTo>
                    <a:pt x="472" y="444"/>
                    <a:pt x="361" y="693"/>
                    <a:pt x="1" y="1026"/>
                  </a:cubicBezTo>
                  <a:cubicBezTo>
                    <a:pt x="361" y="1387"/>
                    <a:pt x="694" y="1608"/>
                    <a:pt x="1054" y="1830"/>
                  </a:cubicBezTo>
                  <a:cubicBezTo>
                    <a:pt x="4631" y="5434"/>
                    <a:pt x="8318" y="9122"/>
                    <a:pt x="11895" y="12699"/>
                  </a:cubicBezTo>
                  <a:cubicBezTo>
                    <a:pt x="20102" y="20794"/>
                    <a:pt x="28198" y="28863"/>
                    <a:pt x="36404" y="36958"/>
                  </a:cubicBezTo>
                  <a:cubicBezTo>
                    <a:pt x="43086" y="43668"/>
                    <a:pt x="49796" y="50489"/>
                    <a:pt x="56505" y="57170"/>
                  </a:cubicBezTo>
                  <a:cubicBezTo>
                    <a:pt x="56952" y="57556"/>
                    <a:pt x="57151" y="57727"/>
                    <a:pt x="57415" y="57727"/>
                  </a:cubicBezTo>
                  <a:cubicBezTo>
                    <a:pt x="57626" y="57727"/>
                    <a:pt x="57879" y="57617"/>
                    <a:pt x="58335" y="57420"/>
                  </a:cubicBezTo>
                  <a:cubicBezTo>
                    <a:pt x="39066" y="38234"/>
                    <a:pt x="19991" y="19159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9"/>
            <p:cNvSpPr/>
            <p:nvPr/>
          </p:nvSpPr>
          <p:spPr>
            <a:xfrm>
              <a:off x="2506981" y="3515000"/>
              <a:ext cx="773572" cy="766860"/>
            </a:xfrm>
            <a:custGeom>
              <a:avLst/>
              <a:gdLst/>
              <a:ahLst/>
              <a:cxnLst/>
              <a:rect l="l" t="t" r="r" b="b"/>
              <a:pathLst>
                <a:path w="56589" h="56098" extrusionOk="0">
                  <a:moveTo>
                    <a:pt x="444" y="1"/>
                  </a:moveTo>
                  <a:cubicBezTo>
                    <a:pt x="334" y="222"/>
                    <a:pt x="112" y="583"/>
                    <a:pt x="1" y="805"/>
                  </a:cubicBezTo>
                  <a:cubicBezTo>
                    <a:pt x="694" y="1498"/>
                    <a:pt x="1387" y="2191"/>
                    <a:pt x="2080" y="2773"/>
                  </a:cubicBezTo>
                  <a:cubicBezTo>
                    <a:pt x="6683" y="7403"/>
                    <a:pt x="11313" y="12006"/>
                    <a:pt x="15943" y="16636"/>
                  </a:cubicBezTo>
                  <a:cubicBezTo>
                    <a:pt x="22403" y="23235"/>
                    <a:pt x="29002" y="29695"/>
                    <a:pt x="35573" y="36155"/>
                  </a:cubicBezTo>
                  <a:cubicBezTo>
                    <a:pt x="42033" y="42643"/>
                    <a:pt x="48520" y="49103"/>
                    <a:pt x="54870" y="55563"/>
                  </a:cubicBezTo>
                  <a:cubicBezTo>
                    <a:pt x="55289" y="55924"/>
                    <a:pt x="55490" y="56097"/>
                    <a:pt x="55716" y="56097"/>
                  </a:cubicBezTo>
                  <a:cubicBezTo>
                    <a:pt x="55923" y="56097"/>
                    <a:pt x="56151" y="55952"/>
                    <a:pt x="56589" y="55674"/>
                  </a:cubicBezTo>
                  <a:lnTo>
                    <a:pt x="55895" y="54980"/>
                  </a:lnTo>
                  <a:cubicBezTo>
                    <a:pt x="53372" y="52457"/>
                    <a:pt x="50711" y="49907"/>
                    <a:pt x="48160" y="47356"/>
                  </a:cubicBezTo>
                  <a:cubicBezTo>
                    <a:pt x="40314" y="39510"/>
                    <a:pt x="32329" y="31552"/>
                    <a:pt x="24482" y="23678"/>
                  </a:cubicBezTo>
                  <a:cubicBezTo>
                    <a:pt x="17080" y="16414"/>
                    <a:pt x="9816" y="9122"/>
                    <a:pt x="2524" y="1858"/>
                  </a:cubicBezTo>
                  <a:cubicBezTo>
                    <a:pt x="1969" y="1276"/>
                    <a:pt x="1387" y="694"/>
                    <a:pt x="805" y="112"/>
                  </a:cubicBezTo>
                  <a:cubicBezTo>
                    <a:pt x="694" y="112"/>
                    <a:pt x="5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9"/>
            <p:cNvSpPr/>
            <p:nvPr/>
          </p:nvSpPr>
          <p:spPr>
            <a:xfrm>
              <a:off x="3394246" y="3123873"/>
              <a:ext cx="762950" cy="757646"/>
            </a:xfrm>
            <a:custGeom>
              <a:avLst/>
              <a:gdLst/>
              <a:ahLst/>
              <a:cxnLst/>
              <a:rect l="l" t="t" r="r" b="b"/>
              <a:pathLst>
                <a:path w="55812" h="55424" extrusionOk="0">
                  <a:moveTo>
                    <a:pt x="640" y="0"/>
                  </a:moveTo>
                  <a:cubicBezTo>
                    <a:pt x="446" y="0"/>
                    <a:pt x="234" y="28"/>
                    <a:pt x="0" y="83"/>
                  </a:cubicBezTo>
                  <a:cubicBezTo>
                    <a:pt x="361" y="416"/>
                    <a:pt x="582" y="776"/>
                    <a:pt x="832" y="998"/>
                  </a:cubicBezTo>
                  <a:cubicBezTo>
                    <a:pt x="3133" y="3327"/>
                    <a:pt x="5434" y="5628"/>
                    <a:pt x="7763" y="7929"/>
                  </a:cubicBezTo>
                  <a:cubicBezTo>
                    <a:pt x="12477" y="12560"/>
                    <a:pt x="17107" y="17190"/>
                    <a:pt x="21737" y="21903"/>
                  </a:cubicBezTo>
                  <a:cubicBezTo>
                    <a:pt x="28197" y="28280"/>
                    <a:pt x="34546" y="34629"/>
                    <a:pt x="40895" y="40978"/>
                  </a:cubicBezTo>
                  <a:cubicBezTo>
                    <a:pt x="45525" y="45608"/>
                    <a:pt x="50156" y="50100"/>
                    <a:pt x="54758" y="54730"/>
                  </a:cubicBezTo>
                  <a:cubicBezTo>
                    <a:pt x="55008" y="54952"/>
                    <a:pt x="55229" y="55063"/>
                    <a:pt x="55451" y="55423"/>
                  </a:cubicBezTo>
                  <a:cubicBezTo>
                    <a:pt x="55812" y="54619"/>
                    <a:pt x="55701" y="54037"/>
                    <a:pt x="55118" y="53566"/>
                  </a:cubicBezTo>
                  <a:cubicBezTo>
                    <a:pt x="54647" y="53233"/>
                    <a:pt x="54204" y="52762"/>
                    <a:pt x="53843" y="52290"/>
                  </a:cubicBezTo>
                  <a:cubicBezTo>
                    <a:pt x="49213" y="47688"/>
                    <a:pt x="44611" y="43169"/>
                    <a:pt x="39980" y="38538"/>
                  </a:cubicBezTo>
                  <a:cubicBezTo>
                    <a:pt x="29472" y="28141"/>
                    <a:pt x="19075" y="17633"/>
                    <a:pt x="8567" y="7236"/>
                  </a:cubicBezTo>
                  <a:cubicBezTo>
                    <a:pt x="6377" y="5046"/>
                    <a:pt x="4159" y="2966"/>
                    <a:pt x="2080" y="776"/>
                  </a:cubicBezTo>
                  <a:cubicBezTo>
                    <a:pt x="1663" y="255"/>
                    <a:pt x="123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9"/>
            <p:cNvSpPr/>
            <p:nvPr/>
          </p:nvSpPr>
          <p:spPr>
            <a:xfrm>
              <a:off x="2464153" y="3598756"/>
              <a:ext cx="723539" cy="718468"/>
            </a:xfrm>
            <a:custGeom>
              <a:avLst/>
              <a:gdLst/>
              <a:ahLst/>
              <a:cxnLst/>
              <a:rect l="l" t="t" r="r" b="b"/>
              <a:pathLst>
                <a:path w="52929" h="52558" extrusionOk="0">
                  <a:moveTo>
                    <a:pt x="361" y="1"/>
                  </a:moveTo>
                  <a:cubicBezTo>
                    <a:pt x="250" y="334"/>
                    <a:pt x="112" y="583"/>
                    <a:pt x="1" y="1165"/>
                  </a:cubicBezTo>
                  <a:cubicBezTo>
                    <a:pt x="250" y="1276"/>
                    <a:pt x="583" y="1498"/>
                    <a:pt x="943" y="1859"/>
                  </a:cubicBezTo>
                  <a:cubicBezTo>
                    <a:pt x="5435" y="6239"/>
                    <a:pt x="9954" y="10731"/>
                    <a:pt x="14446" y="15250"/>
                  </a:cubicBezTo>
                  <a:cubicBezTo>
                    <a:pt x="19409" y="20324"/>
                    <a:pt x="24510" y="25425"/>
                    <a:pt x="29584" y="30499"/>
                  </a:cubicBezTo>
                  <a:cubicBezTo>
                    <a:pt x="35129" y="35933"/>
                    <a:pt x="40674" y="41478"/>
                    <a:pt x="46219" y="47024"/>
                  </a:cubicBezTo>
                  <a:cubicBezTo>
                    <a:pt x="47938" y="48743"/>
                    <a:pt x="49685" y="50378"/>
                    <a:pt x="51293" y="52097"/>
                  </a:cubicBezTo>
                  <a:cubicBezTo>
                    <a:pt x="51564" y="52369"/>
                    <a:pt x="51836" y="52557"/>
                    <a:pt x="52150" y="52557"/>
                  </a:cubicBezTo>
                  <a:cubicBezTo>
                    <a:pt x="52381" y="52557"/>
                    <a:pt x="52635" y="52455"/>
                    <a:pt x="52929" y="52208"/>
                  </a:cubicBezTo>
                  <a:cubicBezTo>
                    <a:pt x="52679" y="51876"/>
                    <a:pt x="52347" y="51626"/>
                    <a:pt x="52097" y="51404"/>
                  </a:cubicBezTo>
                  <a:cubicBezTo>
                    <a:pt x="49214" y="48410"/>
                    <a:pt x="46219" y="45526"/>
                    <a:pt x="43225" y="42504"/>
                  </a:cubicBezTo>
                  <a:lnTo>
                    <a:pt x="32689" y="31996"/>
                  </a:lnTo>
                  <a:cubicBezTo>
                    <a:pt x="25647" y="25065"/>
                    <a:pt x="18716" y="18134"/>
                    <a:pt x="11784" y="11202"/>
                  </a:cubicBezTo>
                  <a:lnTo>
                    <a:pt x="1387" y="805"/>
                  </a:lnTo>
                  <a:cubicBezTo>
                    <a:pt x="1165" y="583"/>
                    <a:pt x="943" y="334"/>
                    <a:pt x="694" y="112"/>
                  </a:cubicBezTo>
                  <a:cubicBezTo>
                    <a:pt x="583" y="112"/>
                    <a:pt x="472" y="112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9"/>
            <p:cNvSpPr/>
            <p:nvPr/>
          </p:nvSpPr>
          <p:spPr>
            <a:xfrm>
              <a:off x="2484631" y="3552906"/>
              <a:ext cx="751959" cy="746765"/>
            </a:xfrm>
            <a:custGeom>
              <a:avLst/>
              <a:gdLst/>
              <a:ahLst/>
              <a:cxnLst/>
              <a:rect l="l" t="t" r="r" b="b"/>
              <a:pathLst>
                <a:path w="55008" h="54628" extrusionOk="0">
                  <a:moveTo>
                    <a:pt x="471" y="0"/>
                  </a:moveTo>
                  <a:cubicBezTo>
                    <a:pt x="250" y="472"/>
                    <a:pt x="139" y="804"/>
                    <a:pt x="0" y="1054"/>
                  </a:cubicBezTo>
                  <a:cubicBezTo>
                    <a:pt x="471" y="1608"/>
                    <a:pt x="943" y="1969"/>
                    <a:pt x="1386" y="2440"/>
                  </a:cubicBezTo>
                  <a:cubicBezTo>
                    <a:pt x="9149" y="10175"/>
                    <a:pt x="16885" y="17911"/>
                    <a:pt x="24731" y="25646"/>
                  </a:cubicBezTo>
                  <a:lnTo>
                    <a:pt x="46579" y="47494"/>
                  </a:lnTo>
                  <a:lnTo>
                    <a:pt x="53261" y="54176"/>
                  </a:lnTo>
                  <a:cubicBezTo>
                    <a:pt x="53626" y="54482"/>
                    <a:pt x="53798" y="54628"/>
                    <a:pt x="54034" y="54628"/>
                  </a:cubicBezTo>
                  <a:cubicBezTo>
                    <a:pt x="54246" y="54628"/>
                    <a:pt x="54508" y="54510"/>
                    <a:pt x="55007" y="54287"/>
                  </a:cubicBezTo>
                  <a:cubicBezTo>
                    <a:pt x="36736" y="36154"/>
                    <a:pt x="18604" y="18133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9"/>
            <p:cNvSpPr/>
            <p:nvPr/>
          </p:nvSpPr>
          <p:spPr>
            <a:xfrm>
              <a:off x="3463977" y="3130148"/>
              <a:ext cx="697771" cy="691101"/>
            </a:xfrm>
            <a:custGeom>
              <a:avLst/>
              <a:gdLst/>
              <a:ahLst/>
              <a:cxnLst/>
              <a:rect l="l" t="t" r="r" b="b"/>
              <a:pathLst>
                <a:path w="51044" h="50556" extrusionOk="0">
                  <a:moveTo>
                    <a:pt x="656" y="1"/>
                  </a:moveTo>
                  <a:cubicBezTo>
                    <a:pt x="450" y="1"/>
                    <a:pt x="233" y="32"/>
                    <a:pt x="1" y="95"/>
                  </a:cubicBezTo>
                  <a:cubicBezTo>
                    <a:pt x="222" y="428"/>
                    <a:pt x="444" y="650"/>
                    <a:pt x="805" y="899"/>
                  </a:cubicBezTo>
                  <a:cubicBezTo>
                    <a:pt x="2995" y="3201"/>
                    <a:pt x="5296" y="5391"/>
                    <a:pt x="7625" y="7720"/>
                  </a:cubicBezTo>
                  <a:cubicBezTo>
                    <a:pt x="14557" y="14651"/>
                    <a:pt x="21488" y="21444"/>
                    <a:pt x="28419" y="28375"/>
                  </a:cubicBezTo>
                  <a:lnTo>
                    <a:pt x="47134" y="47090"/>
                  </a:lnTo>
                  <a:cubicBezTo>
                    <a:pt x="48160" y="48144"/>
                    <a:pt x="49103" y="49059"/>
                    <a:pt x="50128" y="50001"/>
                  </a:cubicBezTo>
                  <a:cubicBezTo>
                    <a:pt x="50239" y="50223"/>
                    <a:pt x="50489" y="50334"/>
                    <a:pt x="50711" y="50556"/>
                  </a:cubicBezTo>
                  <a:cubicBezTo>
                    <a:pt x="51043" y="49752"/>
                    <a:pt x="50711" y="49170"/>
                    <a:pt x="50239" y="48615"/>
                  </a:cubicBezTo>
                  <a:cubicBezTo>
                    <a:pt x="42726" y="41212"/>
                    <a:pt x="35351" y="33810"/>
                    <a:pt x="27837" y="26435"/>
                  </a:cubicBezTo>
                  <a:cubicBezTo>
                    <a:pt x="21238" y="19836"/>
                    <a:pt x="14557" y="13126"/>
                    <a:pt x="7958" y="6555"/>
                  </a:cubicBezTo>
                  <a:cubicBezTo>
                    <a:pt x="5989" y="4587"/>
                    <a:pt x="4049" y="2729"/>
                    <a:pt x="2191" y="788"/>
                  </a:cubicBezTo>
                  <a:cubicBezTo>
                    <a:pt x="1756" y="271"/>
                    <a:pt x="12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9"/>
            <p:cNvSpPr/>
            <p:nvPr/>
          </p:nvSpPr>
          <p:spPr>
            <a:xfrm>
              <a:off x="2448624" y="3644618"/>
              <a:ext cx="691702" cy="690198"/>
            </a:xfrm>
            <a:custGeom>
              <a:avLst/>
              <a:gdLst/>
              <a:ahLst/>
              <a:cxnLst/>
              <a:rect l="l" t="t" r="r" b="b"/>
              <a:pathLst>
                <a:path w="50600" h="50490" extrusionOk="0">
                  <a:moveTo>
                    <a:pt x="333" y="1"/>
                  </a:moveTo>
                  <a:cubicBezTo>
                    <a:pt x="111" y="444"/>
                    <a:pt x="111" y="805"/>
                    <a:pt x="0" y="1138"/>
                  </a:cubicBezTo>
                  <a:cubicBezTo>
                    <a:pt x="16497" y="17551"/>
                    <a:pt x="33021" y="34076"/>
                    <a:pt x="49435" y="50489"/>
                  </a:cubicBezTo>
                  <a:cubicBezTo>
                    <a:pt x="49906" y="50350"/>
                    <a:pt x="50128" y="50240"/>
                    <a:pt x="50599" y="50129"/>
                  </a:cubicBezTo>
                  <a:cubicBezTo>
                    <a:pt x="50239" y="49657"/>
                    <a:pt x="50017" y="49436"/>
                    <a:pt x="49767" y="49214"/>
                  </a:cubicBezTo>
                  <a:cubicBezTo>
                    <a:pt x="48048" y="47578"/>
                    <a:pt x="46440" y="45970"/>
                    <a:pt x="44804" y="44251"/>
                  </a:cubicBezTo>
                  <a:cubicBezTo>
                    <a:pt x="37180" y="36737"/>
                    <a:pt x="29555" y="29113"/>
                    <a:pt x="21931" y="21488"/>
                  </a:cubicBezTo>
                  <a:cubicBezTo>
                    <a:pt x="15693" y="15361"/>
                    <a:pt x="9565" y="9122"/>
                    <a:pt x="3327" y="2995"/>
                  </a:cubicBezTo>
                  <a:cubicBezTo>
                    <a:pt x="2523" y="2191"/>
                    <a:pt x="1830" y="1387"/>
                    <a:pt x="1026" y="583"/>
                  </a:cubicBezTo>
                  <a:cubicBezTo>
                    <a:pt x="804" y="444"/>
                    <a:pt x="555" y="223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9"/>
            <p:cNvSpPr/>
            <p:nvPr/>
          </p:nvSpPr>
          <p:spPr>
            <a:xfrm>
              <a:off x="2432698" y="3695033"/>
              <a:ext cx="655312" cy="650350"/>
            </a:xfrm>
            <a:custGeom>
              <a:avLst/>
              <a:gdLst/>
              <a:ahLst/>
              <a:cxnLst/>
              <a:rect l="l" t="t" r="r" b="b"/>
              <a:pathLst>
                <a:path w="47938" h="47575" extrusionOk="0">
                  <a:moveTo>
                    <a:pt x="583" y="0"/>
                  </a:moveTo>
                  <a:lnTo>
                    <a:pt x="583" y="0"/>
                  </a:lnTo>
                  <a:cubicBezTo>
                    <a:pt x="1" y="804"/>
                    <a:pt x="222" y="1387"/>
                    <a:pt x="805" y="1858"/>
                  </a:cubicBezTo>
                  <a:cubicBezTo>
                    <a:pt x="1387" y="2302"/>
                    <a:pt x="1969" y="2884"/>
                    <a:pt x="2551" y="3466"/>
                  </a:cubicBezTo>
                  <a:cubicBezTo>
                    <a:pt x="11091" y="12005"/>
                    <a:pt x="19630" y="20573"/>
                    <a:pt x="28308" y="29112"/>
                  </a:cubicBezTo>
                  <a:cubicBezTo>
                    <a:pt x="34186" y="35129"/>
                    <a:pt x="40203" y="41006"/>
                    <a:pt x="46219" y="47023"/>
                  </a:cubicBezTo>
                  <a:cubicBezTo>
                    <a:pt x="46660" y="47403"/>
                    <a:pt x="46859" y="47574"/>
                    <a:pt x="47099" y="47574"/>
                  </a:cubicBezTo>
                  <a:cubicBezTo>
                    <a:pt x="47298" y="47574"/>
                    <a:pt x="47525" y="47458"/>
                    <a:pt x="47938" y="47245"/>
                  </a:cubicBezTo>
                  <a:cubicBezTo>
                    <a:pt x="32107" y="31552"/>
                    <a:pt x="16414" y="1583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9"/>
            <p:cNvSpPr/>
            <p:nvPr/>
          </p:nvSpPr>
          <p:spPr>
            <a:xfrm>
              <a:off x="2423225" y="3751887"/>
              <a:ext cx="615902" cy="603995"/>
            </a:xfrm>
            <a:custGeom>
              <a:avLst/>
              <a:gdLst/>
              <a:ahLst/>
              <a:cxnLst/>
              <a:rect l="l" t="t" r="r" b="b"/>
              <a:pathLst>
                <a:path w="45055" h="44184" extrusionOk="0">
                  <a:moveTo>
                    <a:pt x="472" y="0"/>
                  </a:moveTo>
                  <a:lnTo>
                    <a:pt x="472" y="0"/>
                  </a:lnTo>
                  <a:cubicBezTo>
                    <a:pt x="0" y="804"/>
                    <a:pt x="333" y="1275"/>
                    <a:pt x="915" y="1747"/>
                  </a:cubicBezTo>
                  <a:cubicBezTo>
                    <a:pt x="7265" y="7985"/>
                    <a:pt x="13503" y="14334"/>
                    <a:pt x="19880" y="20573"/>
                  </a:cubicBezTo>
                  <a:cubicBezTo>
                    <a:pt x="27033" y="27726"/>
                    <a:pt x="34186" y="35018"/>
                    <a:pt x="41478" y="42171"/>
                  </a:cubicBezTo>
                  <a:cubicBezTo>
                    <a:pt x="41921" y="42642"/>
                    <a:pt x="42504" y="43086"/>
                    <a:pt x="42975" y="43668"/>
                  </a:cubicBezTo>
                  <a:cubicBezTo>
                    <a:pt x="43312" y="44005"/>
                    <a:pt x="43602" y="44184"/>
                    <a:pt x="43991" y="44184"/>
                  </a:cubicBezTo>
                  <a:cubicBezTo>
                    <a:pt x="44274" y="44184"/>
                    <a:pt x="44610" y="44088"/>
                    <a:pt x="45054" y="43890"/>
                  </a:cubicBezTo>
                  <a:cubicBezTo>
                    <a:pt x="44472" y="43446"/>
                    <a:pt x="44001" y="43197"/>
                    <a:pt x="43779" y="42864"/>
                  </a:cubicBezTo>
                  <a:cubicBezTo>
                    <a:pt x="38705" y="37901"/>
                    <a:pt x="33604" y="32799"/>
                    <a:pt x="28530" y="27837"/>
                  </a:cubicBezTo>
                  <a:cubicBezTo>
                    <a:pt x="19408" y="18715"/>
                    <a:pt x="10398" y="9704"/>
                    <a:pt x="1276" y="693"/>
                  </a:cubicBezTo>
                  <a:cubicBezTo>
                    <a:pt x="1276" y="582"/>
                    <a:pt x="1165" y="582"/>
                    <a:pt x="1165" y="471"/>
                  </a:cubicBezTo>
                  <a:cubicBezTo>
                    <a:pt x="915" y="361"/>
                    <a:pt x="694" y="111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9"/>
            <p:cNvSpPr/>
            <p:nvPr/>
          </p:nvSpPr>
          <p:spPr>
            <a:xfrm>
              <a:off x="3538260" y="3140920"/>
              <a:ext cx="618937" cy="614002"/>
            </a:xfrm>
            <a:custGeom>
              <a:avLst/>
              <a:gdLst/>
              <a:ahLst/>
              <a:cxnLst/>
              <a:rect l="l" t="t" r="r" b="b"/>
              <a:pathLst>
                <a:path w="45277" h="44916" extrusionOk="0">
                  <a:moveTo>
                    <a:pt x="1" y="0"/>
                  </a:moveTo>
                  <a:lnTo>
                    <a:pt x="1831" y="1830"/>
                  </a:lnTo>
                  <a:lnTo>
                    <a:pt x="15943" y="15943"/>
                  </a:lnTo>
                  <a:cubicBezTo>
                    <a:pt x="25287" y="25286"/>
                    <a:pt x="34769" y="34657"/>
                    <a:pt x="44112" y="44001"/>
                  </a:cubicBezTo>
                  <a:cubicBezTo>
                    <a:pt x="44223" y="44112"/>
                    <a:pt x="44362" y="44223"/>
                    <a:pt x="44473" y="44361"/>
                  </a:cubicBezTo>
                  <a:cubicBezTo>
                    <a:pt x="44694" y="44583"/>
                    <a:pt x="44916" y="44694"/>
                    <a:pt x="45166" y="44916"/>
                  </a:cubicBezTo>
                  <a:cubicBezTo>
                    <a:pt x="45277" y="44001"/>
                    <a:pt x="45055" y="43419"/>
                    <a:pt x="44473" y="42837"/>
                  </a:cubicBezTo>
                  <a:cubicBezTo>
                    <a:pt x="37763" y="36266"/>
                    <a:pt x="31053" y="29556"/>
                    <a:pt x="24483" y="22985"/>
                  </a:cubicBezTo>
                  <a:cubicBezTo>
                    <a:pt x="17191" y="15693"/>
                    <a:pt x="9927" y="8429"/>
                    <a:pt x="2635" y="1026"/>
                  </a:cubicBezTo>
                  <a:cubicBezTo>
                    <a:pt x="1942" y="333"/>
                    <a:pt x="1138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9"/>
            <p:cNvSpPr/>
            <p:nvPr/>
          </p:nvSpPr>
          <p:spPr>
            <a:xfrm>
              <a:off x="2420190" y="3811762"/>
              <a:ext cx="555644" cy="550368"/>
            </a:xfrm>
            <a:custGeom>
              <a:avLst/>
              <a:gdLst/>
              <a:ahLst/>
              <a:cxnLst/>
              <a:rect l="l" t="t" r="r" b="b"/>
              <a:pathLst>
                <a:path w="40647" h="40261" extrusionOk="0">
                  <a:moveTo>
                    <a:pt x="333" y="1"/>
                  </a:moveTo>
                  <a:lnTo>
                    <a:pt x="333" y="1"/>
                  </a:lnTo>
                  <a:cubicBezTo>
                    <a:pt x="1" y="833"/>
                    <a:pt x="333" y="1276"/>
                    <a:pt x="916" y="1858"/>
                  </a:cubicBezTo>
                  <a:cubicBezTo>
                    <a:pt x="3688" y="4520"/>
                    <a:pt x="6350" y="7182"/>
                    <a:pt x="9011" y="9843"/>
                  </a:cubicBezTo>
                  <a:cubicBezTo>
                    <a:pt x="18937" y="19769"/>
                    <a:pt x="28863" y="29695"/>
                    <a:pt x="38816" y="39648"/>
                  </a:cubicBezTo>
                  <a:cubicBezTo>
                    <a:pt x="39193" y="40025"/>
                    <a:pt x="39531" y="40261"/>
                    <a:pt x="39961" y="40261"/>
                  </a:cubicBezTo>
                  <a:cubicBezTo>
                    <a:pt x="40164" y="40261"/>
                    <a:pt x="40388" y="40208"/>
                    <a:pt x="40646" y="40092"/>
                  </a:cubicBezTo>
                  <a:cubicBezTo>
                    <a:pt x="39260" y="38373"/>
                    <a:pt x="1027" y="36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9"/>
            <p:cNvSpPr/>
            <p:nvPr/>
          </p:nvSpPr>
          <p:spPr>
            <a:xfrm>
              <a:off x="3621647" y="3159867"/>
              <a:ext cx="521155" cy="519255"/>
            </a:xfrm>
            <a:custGeom>
              <a:avLst/>
              <a:gdLst/>
              <a:ahLst/>
              <a:cxnLst/>
              <a:rect l="l" t="t" r="r" b="b"/>
              <a:pathLst>
                <a:path w="38124" h="37985" extrusionOk="0">
                  <a:moveTo>
                    <a:pt x="1" y="1"/>
                  </a:moveTo>
                  <a:lnTo>
                    <a:pt x="1" y="1"/>
                  </a:lnTo>
                  <a:cubicBezTo>
                    <a:pt x="472" y="444"/>
                    <a:pt x="694" y="805"/>
                    <a:pt x="943" y="1027"/>
                  </a:cubicBezTo>
                  <a:cubicBezTo>
                    <a:pt x="3355" y="3466"/>
                    <a:pt x="5906" y="5879"/>
                    <a:pt x="8318" y="8318"/>
                  </a:cubicBezTo>
                  <a:cubicBezTo>
                    <a:pt x="17911" y="17884"/>
                    <a:pt x="27615" y="27588"/>
                    <a:pt x="37319" y="37181"/>
                  </a:cubicBezTo>
                  <a:lnTo>
                    <a:pt x="38123" y="37985"/>
                  </a:lnTo>
                  <a:cubicBezTo>
                    <a:pt x="38123" y="36737"/>
                    <a:pt x="37679" y="36044"/>
                    <a:pt x="36986" y="35351"/>
                  </a:cubicBezTo>
                  <a:cubicBezTo>
                    <a:pt x="31552" y="30028"/>
                    <a:pt x="26118" y="24593"/>
                    <a:pt x="20795" y="19270"/>
                  </a:cubicBezTo>
                  <a:cubicBezTo>
                    <a:pt x="14806" y="13281"/>
                    <a:pt x="8789" y="7376"/>
                    <a:pt x="2912" y="1387"/>
                  </a:cubicBezTo>
                  <a:cubicBezTo>
                    <a:pt x="2080" y="555"/>
                    <a:pt x="1276" y="2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9"/>
            <p:cNvSpPr/>
            <p:nvPr/>
          </p:nvSpPr>
          <p:spPr>
            <a:xfrm>
              <a:off x="2424742" y="3876571"/>
              <a:ext cx="489687" cy="485449"/>
            </a:xfrm>
            <a:custGeom>
              <a:avLst/>
              <a:gdLst/>
              <a:ahLst/>
              <a:cxnLst/>
              <a:rect l="l" t="t" r="r" b="b"/>
              <a:pathLst>
                <a:path w="35822" h="35512" extrusionOk="0">
                  <a:moveTo>
                    <a:pt x="111" y="1"/>
                  </a:moveTo>
                  <a:lnTo>
                    <a:pt x="111" y="1"/>
                  </a:lnTo>
                  <a:cubicBezTo>
                    <a:pt x="0" y="944"/>
                    <a:pt x="361" y="1637"/>
                    <a:pt x="915" y="2191"/>
                  </a:cubicBezTo>
                  <a:cubicBezTo>
                    <a:pt x="4159" y="5435"/>
                    <a:pt x="7514" y="8679"/>
                    <a:pt x="10758" y="11895"/>
                  </a:cubicBezTo>
                  <a:cubicBezTo>
                    <a:pt x="16525" y="17690"/>
                    <a:pt x="22181" y="23346"/>
                    <a:pt x="27948" y="29002"/>
                  </a:cubicBezTo>
                  <a:cubicBezTo>
                    <a:pt x="29916" y="30970"/>
                    <a:pt x="31885" y="32939"/>
                    <a:pt x="33853" y="34907"/>
                  </a:cubicBezTo>
                  <a:cubicBezTo>
                    <a:pt x="34213" y="35331"/>
                    <a:pt x="34703" y="35512"/>
                    <a:pt x="35223" y="35512"/>
                  </a:cubicBezTo>
                  <a:cubicBezTo>
                    <a:pt x="35384" y="35512"/>
                    <a:pt x="35547" y="35495"/>
                    <a:pt x="35711" y="35462"/>
                  </a:cubicBezTo>
                  <a:cubicBezTo>
                    <a:pt x="35711" y="35351"/>
                    <a:pt x="35711" y="35351"/>
                    <a:pt x="35822" y="35240"/>
                  </a:cubicBezTo>
                  <a:cubicBezTo>
                    <a:pt x="35461" y="35018"/>
                    <a:pt x="35129" y="34769"/>
                    <a:pt x="34879" y="34436"/>
                  </a:cubicBezTo>
                  <a:cubicBezTo>
                    <a:pt x="31663" y="31303"/>
                    <a:pt x="28530" y="28198"/>
                    <a:pt x="25314" y="24954"/>
                  </a:cubicBezTo>
                  <a:cubicBezTo>
                    <a:pt x="18937" y="18494"/>
                    <a:pt x="12477" y="12145"/>
                    <a:pt x="6017" y="5657"/>
                  </a:cubicBezTo>
                  <a:lnTo>
                    <a:pt x="804" y="472"/>
                  </a:lnTo>
                  <a:cubicBezTo>
                    <a:pt x="583" y="361"/>
                    <a:pt x="361" y="250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9"/>
            <p:cNvSpPr/>
            <p:nvPr/>
          </p:nvSpPr>
          <p:spPr>
            <a:xfrm>
              <a:off x="2437250" y="3949350"/>
              <a:ext cx="405931" cy="404413"/>
            </a:xfrm>
            <a:custGeom>
              <a:avLst/>
              <a:gdLst/>
              <a:ahLst/>
              <a:cxnLst/>
              <a:rect l="l" t="t" r="r" b="b"/>
              <a:pathLst>
                <a:path w="29695" h="29584" extrusionOk="0">
                  <a:moveTo>
                    <a:pt x="0" y="0"/>
                  </a:moveTo>
                  <a:cubicBezTo>
                    <a:pt x="139" y="1165"/>
                    <a:pt x="250" y="1969"/>
                    <a:pt x="1054" y="2551"/>
                  </a:cubicBezTo>
                  <a:lnTo>
                    <a:pt x="2218" y="3688"/>
                  </a:lnTo>
                  <a:cubicBezTo>
                    <a:pt x="10536" y="11894"/>
                    <a:pt x="18715" y="20101"/>
                    <a:pt x="26922" y="28308"/>
                  </a:cubicBezTo>
                  <a:cubicBezTo>
                    <a:pt x="27615" y="29112"/>
                    <a:pt x="28419" y="29583"/>
                    <a:pt x="29694" y="29583"/>
                  </a:cubicBezTo>
                  <a:cubicBezTo>
                    <a:pt x="19769" y="19741"/>
                    <a:pt x="10065" y="99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9"/>
            <p:cNvSpPr/>
            <p:nvPr/>
          </p:nvSpPr>
          <p:spPr>
            <a:xfrm>
              <a:off x="3722846" y="3197774"/>
              <a:ext cx="390005" cy="385084"/>
            </a:xfrm>
            <a:custGeom>
              <a:avLst/>
              <a:gdLst/>
              <a:ahLst/>
              <a:cxnLst/>
              <a:rect l="l" t="t" r="r" b="b"/>
              <a:pathLst>
                <a:path w="28530" h="28170" extrusionOk="0">
                  <a:moveTo>
                    <a:pt x="0" y="0"/>
                  </a:moveTo>
                  <a:cubicBezTo>
                    <a:pt x="9482" y="9344"/>
                    <a:pt x="18826" y="18715"/>
                    <a:pt x="28308" y="28170"/>
                  </a:cubicBezTo>
                  <a:cubicBezTo>
                    <a:pt x="28419" y="28059"/>
                    <a:pt x="28419" y="28059"/>
                    <a:pt x="28530" y="28059"/>
                  </a:cubicBezTo>
                  <a:cubicBezTo>
                    <a:pt x="28086" y="26894"/>
                    <a:pt x="27726" y="25868"/>
                    <a:pt x="26811" y="25064"/>
                  </a:cubicBezTo>
                  <a:cubicBezTo>
                    <a:pt x="26229" y="24593"/>
                    <a:pt x="25757" y="24122"/>
                    <a:pt x="25314" y="23678"/>
                  </a:cubicBezTo>
                  <a:lnTo>
                    <a:pt x="7153" y="5545"/>
                  </a:lnTo>
                  <a:cubicBezTo>
                    <a:pt x="5767" y="4270"/>
                    <a:pt x="4519" y="2995"/>
                    <a:pt x="3244" y="1608"/>
                  </a:cubicBezTo>
                  <a:cubicBezTo>
                    <a:pt x="2301" y="693"/>
                    <a:pt x="1276" y="3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9"/>
            <p:cNvSpPr/>
            <p:nvPr/>
          </p:nvSpPr>
          <p:spPr>
            <a:xfrm>
              <a:off x="2467571" y="4044097"/>
              <a:ext cx="280850" cy="282750"/>
            </a:xfrm>
            <a:custGeom>
              <a:avLst/>
              <a:gdLst/>
              <a:ahLst/>
              <a:cxnLst/>
              <a:rect l="l" t="t" r="r" b="b"/>
              <a:pathLst>
                <a:path w="20545" h="20684" extrusionOk="0">
                  <a:moveTo>
                    <a:pt x="0" y="1"/>
                  </a:moveTo>
                  <a:lnTo>
                    <a:pt x="0" y="1"/>
                  </a:lnTo>
                  <a:cubicBezTo>
                    <a:pt x="333" y="1165"/>
                    <a:pt x="693" y="2191"/>
                    <a:pt x="1498" y="2995"/>
                  </a:cubicBezTo>
                  <a:cubicBezTo>
                    <a:pt x="6932" y="8318"/>
                    <a:pt x="12338" y="13752"/>
                    <a:pt x="17662" y="19187"/>
                  </a:cubicBezTo>
                  <a:cubicBezTo>
                    <a:pt x="18466" y="19991"/>
                    <a:pt x="19519" y="20323"/>
                    <a:pt x="20545" y="20684"/>
                  </a:cubicBezTo>
                  <a:cubicBezTo>
                    <a:pt x="13614" y="13752"/>
                    <a:pt x="6793" y="69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9"/>
            <p:cNvSpPr/>
            <p:nvPr/>
          </p:nvSpPr>
          <p:spPr>
            <a:xfrm>
              <a:off x="3871411" y="3278126"/>
              <a:ext cx="162605" cy="164122"/>
            </a:xfrm>
            <a:custGeom>
              <a:avLst/>
              <a:gdLst/>
              <a:ahLst/>
              <a:cxnLst/>
              <a:rect l="l" t="t" r="r" b="b"/>
              <a:pathLst>
                <a:path w="11895" h="12006" extrusionOk="0">
                  <a:moveTo>
                    <a:pt x="1" y="0"/>
                  </a:moveTo>
                  <a:lnTo>
                    <a:pt x="1" y="0"/>
                  </a:lnTo>
                  <a:cubicBezTo>
                    <a:pt x="3910" y="3937"/>
                    <a:pt x="7847" y="7985"/>
                    <a:pt x="11895" y="12005"/>
                  </a:cubicBezTo>
                  <a:cubicBezTo>
                    <a:pt x="9926" y="8207"/>
                    <a:pt x="2080" y="4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4" name="Google Shape;2724;p69"/>
          <p:cNvGrpSpPr/>
          <p:nvPr/>
        </p:nvGrpSpPr>
        <p:grpSpPr>
          <a:xfrm>
            <a:off x="2329996" y="1506261"/>
            <a:ext cx="2061053" cy="1317063"/>
            <a:chOff x="2329996" y="1506261"/>
            <a:chExt cx="2061053" cy="1317063"/>
          </a:xfrm>
        </p:grpSpPr>
        <p:sp>
          <p:nvSpPr>
            <p:cNvPr id="2725" name="Google Shape;2725;p69"/>
            <p:cNvSpPr/>
            <p:nvPr/>
          </p:nvSpPr>
          <p:spPr>
            <a:xfrm>
              <a:off x="35412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9"/>
            <p:cNvSpPr/>
            <p:nvPr/>
          </p:nvSpPr>
          <p:spPr>
            <a:xfrm>
              <a:off x="3692895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9"/>
            <p:cNvSpPr/>
            <p:nvPr/>
          </p:nvSpPr>
          <p:spPr>
            <a:xfrm>
              <a:off x="3844509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9"/>
            <p:cNvSpPr/>
            <p:nvPr/>
          </p:nvSpPr>
          <p:spPr>
            <a:xfrm>
              <a:off x="3996109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9"/>
            <p:cNvSpPr/>
            <p:nvPr/>
          </p:nvSpPr>
          <p:spPr>
            <a:xfrm>
              <a:off x="4147709" y="17160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9"/>
            <p:cNvSpPr/>
            <p:nvPr/>
          </p:nvSpPr>
          <p:spPr>
            <a:xfrm>
              <a:off x="2405796" y="1792033"/>
              <a:ext cx="45863" cy="45863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9"/>
            <p:cNvSpPr/>
            <p:nvPr/>
          </p:nvSpPr>
          <p:spPr>
            <a:xfrm>
              <a:off x="2557396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9"/>
            <p:cNvSpPr/>
            <p:nvPr/>
          </p:nvSpPr>
          <p:spPr>
            <a:xfrm>
              <a:off x="2707479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9"/>
            <p:cNvSpPr/>
            <p:nvPr/>
          </p:nvSpPr>
          <p:spPr>
            <a:xfrm>
              <a:off x="2860597" y="17918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9"/>
            <p:cNvSpPr/>
            <p:nvPr/>
          </p:nvSpPr>
          <p:spPr>
            <a:xfrm>
              <a:off x="3010680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9"/>
            <p:cNvSpPr/>
            <p:nvPr/>
          </p:nvSpPr>
          <p:spPr>
            <a:xfrm>
              <a:off x="3162294" y="1792033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9"/>
            <p:cNvSpPr/>
            <p:nvPr/>
          </p:nvSpPr>
          <p:spPr>
            <a:xfrm>
              <a:off x="3313894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9"/>
            <p:cNvSpPr/>
            <p:nvPr/>
          </p:nvSpPr>
          <p:spPr>
            <a:xfrm>
              <a:off x="34654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9"/>
            <p:cNvSpPr/>
            <p:nvPr/>
          </p:nvSpPr>
          <p:spPr>
            <a:xfrm>
              <a:off x="36170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9"/>
            <p:cNvSpPr/>
            <p:nvPr/>
          </p:nvSpPr>
          <p:spPr>
            <a:xfrm>
              <a:off x="3768695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9"/>
            <p:cNvSpPr/>
            <p:nvPr/>
          </p:nvSpPr>
          <p:spPr>
            <a:xfrm>
              <a:off x="3920309" y="1791869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9"/>
            <p:cNvSpPr/>
            <p:nvPr/>
          </p:nvSpPr>
          <p:spPr>
            <a:xfrm>
              <a:off x="40719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9"/>
            <p:cNvSpPr/>
            <p:nvPr/>
          </p:nvSpPr>
          <p:spPr>
            <a:xfrm>
              <a:off x="42235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9"/>
            <p:cNvSpPr/>
            <p:nvPr/>
          </p:nvSpPr>
          <p:spPr>
            <a:xfrm>
              <a:off x="23299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24815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9"/>
            <p:cNvSpPr/>
            <p:nvPr/>
          </p:nvSpPr>
          <p:spPr>
            <a:xfrm>
              <a:off x="2633196" y="18676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9"/>
            <p:cNvSpPr/>
            <p:nvPr/>
          </p:nvSpPr>
          <p:spPr>
            <a:xfrm>
              <a:off x="27847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9"/>
            <p:cNvSpPr/>
            <p:nvPr/>
          </p:nvSpPr>
          <p:spPr>
            <a:xfrm>
              <a:off x="29363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9"/>
            <p:cNvSpPr/>
            <p:nvPr/>
          </p:nvSpPr>
          <p:spPr>
            <a:xfrm>
              <a:off x="3086493" y="18678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3238094" y="18676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389694" y="18676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3541294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3692895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3844509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39961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41477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4299310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2405796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2555879" y="19434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9"/>
            <p:cNvSpPr/>
            <p:nvPr/>
          </p:nvSpPr>
          <p:spPr>
            <a:xfrm>
              <a:off x="2708996" y="19434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9"/>
            <p:cNvSpPr/>
            <p:nvPr/>
          </p:nvSpPr>
          <p:spPr>
            <a:xfrm>
              <a:off x="2860597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012197" y="1943496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163811" y="1943469"/>
              <a:ext cx="45863" cy="46041"/>
            </a:xfrm>
            <a:custGeom>
              <a:avLst/>
              <a:gdLst/>
              <a:ahLst/>
              <a:cxnLst/>
              <a:rect l="l" t="t" r="r" b="b"/>
              <a:pathLst>
                <a:path w="3355" h="3368" extrusionOk="0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315411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465494" y="19436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617094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3768695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9"/>
            <p:cNvSpPr/>
            <p:nvPr/>
          </p:nvSpPr>
          <p:spPr>
            <a:xfrm>
              <a:off x="3920309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9"/>
            <p:cNvSpPr/>
            <p:nvPr/>
          </p:nvSpPr>
          <p:spPr>
            <a:xfrm>
              <a:off x="40719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9"/>
            <p:cNvSpPr/>
            <p:nvPr/>
          </p:nvSpPr>
          <p:spPr>
            <a:xfrm>
              <a:off x="42235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9"/>
            <p:cNvSpPr/>
            <p:nvPr/>
          </p:nvSpPr>
          <p:spPr>
            <a:xfrm>
              <a:off x="23299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24815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2633196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2784797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9"/>
            <p:cNvSpPr/>
            <p:nvPr/>
          </p:nvSpPr>
          <p:spPr>
            <a:xfrm>
              <a:off x="2934879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9"/>
            <p:cNvSpPr/>
            <p:nvPr/>
          </p:nvSpPr>
          <p:spPr>
            <a:xfrm>
              <a:off x="3088011" y="2019296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9"/>
            <p:cNvSpPr/>
            <p:nvPr/>
          </p:nvSpPr>
          <p:spPr>
            <a:xfrm>
              <a:off x="3238094" y="20194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9"/>
            <p:cNvSpPr/>
            <p:nvPr/>
          </p:nvSpPr>
          <p:spPr>
            <a:xfrm>
              <a:off x="33896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35412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9"/>
            <p:cNvSpPr/>
            <p:nvPr/>
          </p:nvSpPr>
          <p:spPr>
            <a:xfrm>
              <a:off x="3692895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9"/>
            <p:cNvSpPr/>
            <p:nvPr/>
          </p:nvSpPr>
          <p:spPr>
            <a:xfrm>
              <a:off x="3844509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9"/>
            <p:cNvSpPr/>
            <p:nvPr/>
          </p:nvSpPr>
          <p:spPr>
            <a:xfrm>
              <a:off x="3996109" y="2019269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9"/>
            <p:cNvSpPr/>
            <p:nvPr/>
          </p:nvSpPr>
          <p:spPr>
            <a:xfrm>
              <a:off x="4147709" y="20192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9"/>
            <p:cNvSpPr/>
            <p:nvPr/>
          </p:nvSpPr>
          <p:spPr>
            <a:xfrm>
              <a:off x="4299310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9"/>
            <p:cNvSpPr/>
            <p:nvPr/>
          </p:nvSpPr>
          <p:spPr>
            <a:xfrm>
              <a:off x="2405796" y="20952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9"/>
            <p:cNvSpPr/>
            <p:nvPr/>
          </p:nvSpPr>
          <p:spPr>
            <a:xfrm>
              <a:off x="2557396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9"/>
            <p:cNvSpPr/>
            <p:nvPr/>
          </p:nvSpPr>
          <p:spPr>
            <a:xfrm>
              <a:off x="2708996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2860597" y="20950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3010680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3162294" y="20952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3313894" y="20950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34654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36170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3768695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3920309" y="20950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4071909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4223509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2481596" y="2170883"/>
              <a:ext cx="45863" cy="46027"/>
            </a:xfrm>
            <a:custGeom>
              <a:avLst/>
              <a:gdLst/>
              <a:ahLst/>
              <a:cxnLst/>
              <a:rect l="l" t="t" r="r" b="b"/>
              <a:pathLst>
                <a:path w="3355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2631679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4071909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29363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3086493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3238094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33896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35412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3692895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3844509" y="21708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39961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41477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2557396" y="22466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27074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28590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3012197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3162294" y="22466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3315411" y="22466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3465494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3617094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3768695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3920309" y="22466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40719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42235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2633196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2784797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2934879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3086493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3238094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3391211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3541294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3692895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3844509" y="2322634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3996109" y="23224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2557396" y="23982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2708996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2860597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3010680" y="23982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3163811" y="23982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33138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3465494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36170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3768695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3920309" y="2398284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2633196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2784797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2936397" y="2474084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3086493" y="24740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3238094" y="2474248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3389694" y="2474084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3541294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3692895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2708996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2860597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3162294" y="25500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33138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34654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36170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2784797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2934879" y="26258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3086493" y="26258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3238094" y="2625684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3391211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3541294" y="2625711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2860597" y="27016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3010680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3163811" y="270151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3313894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3465494" y="27016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3088011" y="2777448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3238094" y="27774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27847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2784797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2934879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3086493" y="15646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3239611" y="15646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3389694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3541294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3692895" y="1564482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3844509" y="156448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25558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27074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28590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3010680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3162294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3315411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34654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36170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3768695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3920309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2481596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2633196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2784797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2936397" y="17160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30880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9"/>
            <p:cNvSpPr/>
            <p:nvPr/>
          </p:nvSpPr>
          <p:spPr>
            <a:xfrm>
              <a:off x="32396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9"/>
            <p:cNvSpPr/>
            <p:nvPr/>
          </p:nvSpPr>
          <p:spPr>
            <a:xfrm>
              <a:off x="33896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9"/>
            <p:cNvSpPr/>
            <p:nvPr/>
          </p:nvSpPr>
          <p:spPr>
            <a:xfrm>
              <a:off x="3010680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9"/>
            <p:cNvSpPr/>
            <p:nvPr/>
          </p:nvSpPr>
          <p:spPr>
            <a:xfrm>
              <a:off x="4297792" y="2171061"/>
              <a:ext cx="48911" cy="45849"/>
            </a:xfrm>
            <a:custGeom>
              <a:avLst/>
              <a:gdLst/>
              <a:ahLst/>
              <a:cxnLst/>
              <a:rect l="l" t="t" r="r" b="b"/>
              <a:pathLst>
                <a:path w="3578" h="3354" extrusionOk="0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9"/>
            <p:cNvSpPr/>
            <p:nvPr/>
          </p:nvSpPr>
          <p:spPr>
            <a:xfrm>
              <a:off x="4146192" y="2322374"/>
              <a:ext cx="47394" cy="43730"/>
            </a:xfrm>
            <a:custGeom>
              <a:avLst/>
              <a:gdLst/>
              <a:ahLst/>
              <a:cxnLst/>
              <a:rect l="l" t="t" r="r" b="b"/>
              <a:pathLst>
                <a:path w="3467" h="3199" extrusionOk="0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9"/>
            <p:cNvSpPr/>
            <p:nvPr/>
          </p:nvSpPr>
          <p:spPr>
            <a:xfrm>
              <a:off x="2630162" y="1570784"/>
              <a:ext cx="48911" cy="38987"/>
            </a:xfrm>
            <a:custGeom>
              <a:avLst/>
              <a:gdLst/>
              <a:ahLst/>
              <a:cxnLst/>
              <a:rect l="l" t="t" r="r" b="b"/>
              <a:pathLst>
                <a:path w="3578" h="2852" extrusionOk="0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9"/>
            <p:cNvSpPr/>
            <p:nvPr/>
          </p:nvSpPr>
          <p:spPr>
            <a:xfrm>
              <a:off x="3313894" y="1506261"/>
              <a:ext cx="48898" cy="28147"/>
            </a:xfrm>
            <a:custGeom>
              <a:avLst/>
              <a:gdLst/>
              <a:ahLst/>
              <a:cxnLst/>
              <a:rect l="l" t="t" r="r" b="b"/>
              <a:pathLst>
                <a:path w="3577" h="2059" extrusionOk="0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9"/>
            <p:cNvSpPr/>
            <p:nvPr/>
          </p:nvSpPr>
          <p:spPr>
            <a:xfrm>
              <a:off x="3163811" y="1507765"/>
              <a:ext cx="44345" cy="26930"/>
            </a:xfrm>
            <a:custGeom>
              <a:avLst/>
              <a:gdLst/>
              <a:ahLst/>
              <a:cxnLst/>
              <a:rect l="l" t="t" r="r" b="b"/>
              <a:pathLst>
                <a:path w="3244" h="1970" extrusionOk="0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9"/>
            <p:cNvSpPr/>
            <p:nvPr/>
          </p:nvSpPr>
          <p:spPr>
            <a:xfrm>
              <a:off x="2937914" y="2777298"/>
              <a:ext cx="45877" cy="33519"/>
            </a:xfrm>
            <a:custGeom>
              <a:avLst/>
              <a:gdLst/>
              <a:ahLst/>
              <a:cxnLst/>
              <a:rect l="l" t="t" r="r" b="b"/>
              <a:pathLst>
                <a:path w="3356" h="2452" extrusionOk="0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9"/>
            <p:cNvSpPr/>
            <p:nvPr/>
          </p:nvSpPr>
          <p:spPr>
            <a:xfrm>
              <a:off x="3389694" y="2777694"/>
              <a:ext cx="44359" cy="31605"/>
            </a:xfrm>
            <a:custGeom>
              <a:avLst/>
              <a:gdLst/>
              <a:ahLst/>
              <a:cxnLst/>
              <a:rect l="l" t="t" r="r" b="b"/>
              <a:pathLst>
                <a:path w="3245" h="2312" extrusionOk="0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9"/>
            <p:cNvSpPr/>
            <p:nvPr/>
          </p:nvSpPr>
          <p:spPr>
            <a:xfrm>
              <a:off x="3467012" y="1509282"/>
              <a:ext cx="42842" cy="25413"/>
            </a:xfrm>
            <a:custGeom>
              <a:avLst/>
              <a:gdLst/>
              <a:ahLst/>
              <a:cxnLst/>
              <a:rect l="l" t="t" r="r" b="b"/>
              <a:pathLst>
                <a:path w="3134" h="1859" extrusionOk="0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9"/>
            <p:cNvSpPr/>
            <p:nvPr/>
          </p:nvSpPr>
          <p:spPr>
            <a:xfrm>
              <a:off x="2495990" y="2323304"/>
              <a:ext cx="32986" cy="40668"/>
            </a:xfrm>
            <a:custGeom>
              <a:avLst/>
              <a:gdLst/>
              <a:ahLst/>
              <a:cxnLst/>
              <a:rect l="l" t="t" r="r" b="b"/>
              <a:pathLst>
                <a:path w="2413" h="2975" extrusionOk="0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9"/>
            <p:cNvSpPr/>
            <p:nvPr/>
          </p:nvSpPr>
          <p:spPr>
            <a:xfrm>
              <a:off x="3997626" y="1583579"/>
              <a:ext cx="40942" cy="26492"/>
            </a:xfrm>
            <a:custGeom>
              <a:avLst/>
              <a:gdLst/>
              <a:ahLst/>
              <a:cxnLst/>
              <a:rect l="l" t="t" r="r" b="b"/>
              <a:pathLst>
                <a:path w="2995" h="1938" extrusionOk="0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9"/>
            <p:cNvSpPr/>
            <p:nvPr/>
          </p:nvSpPr>
          <p:spPr>
            <a:xfrm>
              <a:off x="3015232" y="1514217"/>
              <a:ext cx="39807" cy="20478"/>
            </a:xfrm>
            <a:custGeom>
              <a:avLst/>
              <a:gdLst/>
              <a:ahLst/>
              <a:cxnLst/>
              <a:rect l="l" t="t" r="r" b="b"/>
              <a:pathLst>
                <a:path w="2912" h="1498" extrusionOk="0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9"/>
            <p:cNvSpPr/>
            <p:nvPr/>
          </p:nvSpPr>
          <p:spPr>
            <a:xfrm>
              <a:off x="3844509" y="2474275"/>
              <a:ext cx="39424" cy="28406"/>
            </a:xfrm>
            <a:custGeom>
              <a:avLst/>
              <a:gdLst/>
              <a:ahLst/>
              <a:cxnLst/>
              <a:rect l="l" t="t" r="r" b="b"/>
              <a:pathLst>
                <a:path w="2884" h="2078" extrusionOk="0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9"/>
            <p:cNvSpPr/>
            <p:nvPr/>
          </p:nvSpPr>
          <p:spPr>
            <a:xfrm>
              <a:off x="4370188" y="1947037"/>
              <a:ext cx="20860" cy="39438"/>
            </a:xfrm>
            <a:custGeom>
              <a:avLst/>
              <a:gdLst/>
              <a:ahLst/>
              <a:cxnLst/>
              <a:rect l="l" t="t" r="r" b="b"/>
              <a:pathLst>
                <a:path w="1526" h="2885" extrusionOk="0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9"/>
            <p:cNvSpPr/>
            <p:nvPr/>
          </p:nvSpPr>
          <p:spPr>
            <a:xfrm>
              <a:off x="3621647" y="1519781"/>
              <a:ext cx="36403" cy="14258"/>
            </a:xfrm>
            <a:custGeom>
              <a:avLst/>
              <a:gdLst/>
              <a:ahLst/>
              <a:cxnLst/>
              <a:rect l="l" t="t" r="r" b="b"/>
              <a:pathLst>
                <a:path w="2663" h="1043" extrusionOk="0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9"/>
            <p:cNvSpPr/>
            <p:nvPr/>
          </p:nvSpPr>
          <p:spPr>
            <a:xfrm>
              <a:off x="2423225" y="1659379"/>
              <a:ext cx="26916" cy="24592"/>
            </a:xfrm>
            <a:custGeom>
              <a:avLst/>
              <a:gdLst/>
              <a:ahLst/>
              <a:cxnLst/>
              <a:rect l="l" t="t" r="r" b="b"/>
              <a:pathLst>
                <a:path w="1969" h="1799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0" name="Google Shape;2910;p69"/>
          <p:cNvGrpSpPr/>
          <p:nvPr/>
        </p:nvGrpSpPr>
        <p:grpSpPr>
          <a:xfrm>
            <a:off x="646625" y="1625569"/>
            <a:ext cx="1248849" cy="1249070"/>
            <a:chOff x="4566375" y="4123125"/>
            <a:chExt cx="565525" cy="565625"/>
          </a:xfrm>
        </p:grpSpPr>
        <p:sp>
          <p:nvSpPr>
            <p:cNvPr id="2911" name="Google Shape;2911;p69"/>
            <p:cNvSpPr/>
            <p:nvPr/>
          </p:nvSpPr>
          <p:spPr>
            <a:xfrm>
              <a:off x="4566375" y="4123125"/>
              <a:ext cx="565525" cy="565625"/>
            </a:xfrm>
            <a:custGeom>
              <a:avLst/>
              <a:gdLst/>
              <a:ahLst/>
              <a:cxnLst/>
              <a:rect l="l" t="t" r="r" b="b"/>
              <a:pathLst>
                <a:path w="22621" h="22625" extrusionOk="0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9"/>
            <p:cNvSpPr/>
            <p:nvPr/>
          </p:nvSpPr>
          <p:spPr>
            <a:xfrm>
              <a:off x="4575400" y="4123125"/>
              <a:ext cx="556500" cy="428500"/>
            </a:xfrm>
            <a:custGeom>
              <a:avLst/>
              <a:gdLst/>
              <a:ahLst/>
              <a:cxnLst/>
              <a:rect l="l" t="t" r="r" b="b"/>
              <a:pathLst>
                <a:path w="22260" h="17140" extrusionOk="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9"/>
            <p:cNvSpPr/>
            <p:nvPr/>
          </p:nvSpPr>
          <p:spPr>
            <a:xfrm>
              <a:off x="4932850" y="4123125"/>
              <a:ext cx="194025" cy="75100"/>
            </a:xfrm>
            <a:custGeom>
              <a:avLst/>
              <a:gdLst/>
              <a:ahLst/>
              <a:cxnLst/>
              <a:rect l="l" t="t" r="r" b="b"/>
              <a:pathLst>
                <a:path w="7761" h="3004" extrusionOk="0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9"/>
            <p:cNvSpPr/>
            <p:nvPr/>
          </p:nvSpPr>
          <p:spPr>
            <a:xfrm>
              <a:off x="4836025" y="4582925"/>
              <a:ext cx="124500" cy="87550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5" name="Google Shape;2915;p69"/>
          <p:cNvGrpSpPr/>
          <p:nvPr/>
        </p:nvGrpSpPr>
        <p:grpSpPr>
          <a:xfrm>
            <a:off x="1234769" y="3333654"/>
            <a:ext cx="698952" cy="857985"/>
            <a:chOff x="6384910" y="432029"/>
            <a:chExt cx="698952" cy="857985"/>
          </a:xfrm>
        </p:grpSpPr>
        <p:sp>
          <p:nvSpPr>
            <p:cNvPr id="2916" name="Google Shape;2916;p69"/>
            <p:cNvSpPr/>
            <p:nvPr/>
          </p:nvSpPr>
          <p:spPr>
            <a:xfrm>
              <a:off x="7020215" y="710034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9"/>
            <p:cNvSpPr/>
            <p:nvPr/>
          </p:nvSpPr>
          <p:spPr>
            <a:xfrm>
              <a:off x="7020215" y="789440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9"/>
            <p:cNvSpPr/>
            <p:nvPr/>
          </p:nvSpPr>
          <p:spPr>
            <a:xfrm>
              <a:off x="7060001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9"/>
            <p:cNvSpPr/>
            <p:nvPr/>
          </p:nvSpPr>
          <p:spPr>
            <a:xfrm>
              <a:off x="7020215" y="86884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9"/>
            <p:cNvSpPr/>
            <p:nvPr/>
          </p:nvSpPr>
          <p:spPr>
            <a:xfrm>
              <a:off x="7020215" y="948253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9"/>
            <p:cNvSpPr/>
            <p:nvPr/>
          </p:nvSpPr>
          <p:spPr>
            <a:xfrm>
              <a:off x="7060001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9"/>
            <p:cNvSpPr/>
            <p:nvPr/>
          </p:nvSpPr>
          <p:spPr>
            <a:xfrm>
              <a:off x="7020215" y="1027880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9"/>
            <p:cNvSpPr/>
            <p:nvPr/>
          </p:nvSpPr>
          <p:spPr>
            <a:xfrm>
              <a:off x="7060001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9"/>
            <p:cNvSpPr/>
            <p:nvPr/>
          </p:nvSpPr>
          <p:spPr>
            <a:xfrm>
              <a:off x="7060001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9"/>
            <p:cNvSpPr/>
            <p:nvPr/>
          </p:nvSpPr>
          <p:spPr>
            <a:xfrm>
              <a:off x="7020215" y="1107231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9"/>
            <p:cNvSpPr/>
            <p:nvPr/>
          </p:nvSpPr>
          <p:spPr>
            <a:xfrm>
              <a:off x="6940754" y="551221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9"/>
            <p:cNvSpPr/>
            <p:nvPr/>
          </p:nvSpPr>
          <p:spPr>
            <a:xfrm>
              <a:off x="6980595" y="591007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9"/>
            <p:cNvSpPr/>
            <p:nvPr/>
          </p:nvSpPr>
          <p:spPr>
            <a:xfrm>
              <a:off x="6940754" y="630628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9"/>
            <p:cNvSpPr/>
            <p:nvPr/>
          </p:nvSpPr>
          <p:spPr>
            <a:xfrm>
              <a:off x="6980595" y="670413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9"/>
            <p:cNvSpPr/>
            <p:nvPr/>
          </p:nvSpPr>
          <p:spPr>
            <a:xfrm>
              <a:off x="6940754" y="710034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9"/>
            <p:cNvSpPr/>
            <p:nvPr/>
          </p:nvSpPr>
          <p:spPr>
            <a:xfrm>
              <a:off x="6940754" y="789440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9"/>
            <p:cNvSpPr/>
            <p:nvPr/>
          </p:nvSpPr>
          <p:spPr>
            <a:xfrm>
              <a:off x="6980595" y="749820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9"/>
            <p:cNvSpPr/>
            <p:nvPr/>
          </p:nvSpPr>
          <p:spPr>
            <a:xfrm>
              <a:off x="6980595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9"/>
            <p:cNvSpPr/>
            <p:nvPr/>
          </p:nvSpPr>
          <p:spPr>
            <a:xfrm>
              <a:off x="6940754" y="868846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9"/>
            <p:cNvSpPr/>
            <p:nvPr/>
          </p:nvSpPr>
          <p:spPr>
            <a:xfrm>
              <a:off x="6940754" y="948253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9"/>
            <p:cNvSpPr/>
            <p:nvPr/>
          </p:nvSpPr>
          <p:spPr>
            <a:xfrm>
              <a:off x="6980595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9"/>
            <p:cNvSpPr/>
            <p:nvPr/>
          </p:nvSpPr>
          <p:spPr>
            <a:xfrm>
              <a:off x="6940754" y="1027880"/>
              <a:ext cx="23971" cy="23695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9"/>
            <p:cNvSpPr/>
            <p:nvPr/>
          </p:nvSpPr>
          <p:spPr>
            <a:xfrm>
              <a:off x="6980595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9"/>
            <p:cNvSpPr/>
            <p:nvPr/>
          </p:nvSpPr>
          <p:spPr>
            <a:xfrm>
              <a:off x="6940754" y="1107231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6980595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6940754" y="1186692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6980595" y="1146906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6861403" y="471815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6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6901189" y="511380"/>
              <a:ext cx="23860" cy="23971"/>
            </a:xfrm>
            <a:custGeom>
              <a:avLst/>
              <a:gdLst/>
              <a:ahLst/>
              <a:cxnLst/>
              <a:rect l="l" t="t" r="r" b="b"/>
              <a:pathLst>
                <a:path w="433" h="435" extrusionOk="0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6861403" y="551221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95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5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6901189" y="591007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6861403" y="630628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6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6861403" y="710034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6901189" y="670413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9"/>
            <p:cNvSpPr/>
            <p:nvPr/>
          </p:nvSpPr>
          <p:spPr>
            <a:xfrm>
              <a:off x="6861403" y="789440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9"/>
            <p:cNvSpPr/>
            <p:nvPr/>
          </p:nvSpPr>
          <p:spPr>
            <a:xfrm>
              <a:off x="6901189" y="749820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9"/>
            <p:cNvSpPr/>
            <p:nvPr/>
          </p:nvSpPr>
          <p:spPr>
            <a:xfrm>
              <a:off x="6861403" y="86884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6901189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9"/>
            <p:cNvSpPr/>
            <p:nvPr/>
          </p:nvSpPr>
          <p:spPr>
            <a:xfrm>
              <a:off x="6861403" y="948253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9"/>
            <p:cNvSpPr/>
            <p:nvPr/>
          </p:nvSpPr>
          <p:spPr>
            <a:xfrm>
              <a:off x="6901189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9"/>
            <p:cNvSpPr/>
            <p:nvPr/>
          </p:nvSpPr>
          <p:spPr>
            <a:xfrm>
              <a:off x="6861403" y="1027880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9"/>
            <p:cNvSpPr/>
            <p:nvPr/>
          </p:nvSpPr>
          <p:spPr>
            <a:xfrm>
              <a:off x="6901189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9"/>
            <p:cNvSpPr/>
            <p:nvPr/>
          </p:nvSpPr>
          <p:spPr>
            <a:xfrm>
              <a:off x="6901189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9"/>
            <p:cNvSpPr/>
            <p:nvPr/>
          </p:nvSpPr>
          <p:spPr>
            <a:xfrm>
              <a:off x="6861403" y="1107231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9"/>
            <p:cNvSpPr/>
            <p:nvPr/>
          </p:nvSpPr>
          <p:spPr>
            <a:xfrm>
              <a:off x="6861403" y="118669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9"/>
            <p:cNvSpPr/>
            <p:nvPr/>
          </p:nvSpPr>
          <p:spPr>
            <a:xfrm>
              <a:off x="6901189" y="1146906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6" y="0"/>
                    <a:pt x="0" y="98"/>
                    <a:pt x="0" y="218"/>
                  </a:cubicBezTo>
                  <a:cubicBezTo>
                    <a:pt x="0" y="337"/>
                    <a:pt x="96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9"/>
            <p:cNvSpPr/>
            <p:nvPr/>
          </p:nvSpPr>
          <p:spPr>
            <a:xfrm>
              <a:off x="6901189" y="1226258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9"/>
            <p:cNvSpPr/>
            <p:nvPr/>
          </p:nvSpPr>
          <p:spPr>
            <a:xfrm>
              <a:off x="6781941" y="471815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9"/>
            <p:cNvSpPr/>
            <p:nvPr/>
          </p:nvSpPr>
          <p:spPr>
            <a:xfrm>
              <a:off x="6821782" y="511380"/>
              <a:ext cx="23860" cy="23971"/>
            </a:xfrm>
            <a:custGeom>
              <a:avLst/>
              <a:gdLst/>
              <a:ahLst/>
              <a:cxnLst/>
              <a:rect l="l" t="t" r="r" b="b"/>
              <a:pathLst>
                <a:path w="433" h="435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9"/>
            <p:cNvSpPr/>
            <p:nvPr/>
          </p:nvSpPr>
          <p:spPr>
            <a:xfrm>
              <a:off x="6781941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9"/>
            <p:cNvSpPr/>
            <p:nvPr/>
          </p:nvSpPr>
          <p:spPr>
            <a:xfrm>
              <a:off x="6781941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9"/>
            <p:cNvSpPr/>
            <p:nvPr/>
          </p:nvSpPr>
          <p:spPr>
            <a:xfrm>
              <a:off x="6821782" y="591007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9"/>
            <p:cNvSpPr/>
            <p:nvPr/>
          </p:nvSpPr>
          <p:spPr>
            <a:xfrm>
              <a:off x="6781941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9"/>
            <p:cNvSpPr/>
            <p:nvPr/>
          </p:nvSpPr>
          <p:spPr>
            <a:xfrm>
              <a:off x="6821782" y="670413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9"/>
            <p:cNvSpPr/>
            <p:nvPr/>
          </p:nvSpPr>
          <p:spPr>
            <a:xfrm>
              <a:off x="6821782" y="749820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9"/>
            <p:cNvSpPr/>
            <p:nvPr/>
          </p:nvSpPr>
          <p:spPr>
            <a:xfrm>
              <a:off x="6781941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9"/>
            <p:cNvSpPr/>
            <p:nvPr/>
          </p:nvSpPr>
          <p:spPr>
            <a:xfrm>
              <a:off x="6821782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9"/>
            <p:cNvSpPr/>
            <p:nvPr/>
          </p:nvSpPr>
          <p:spPr>
            <a:xfrm>
              <a:off x="6781941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9"/>
            <p:cNvSpPr/>
            <p:nvPr/>
          </p:nvSpPr>
          <p:spPr>
            <a:xfrm>
              <a:off x="6821782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9"/>
            <p:cNvSpPr/>
            <p:nvPr/>
          </p:nvSpPr>
          <p:spPr>
            <a:xfrm>
              <a:off x="6781941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9"/>
            <p:cNvSpPr/>
            <p:nvPr/>
          </p:nvSpPr>
          <p:spPr>
            <a:xfrm>
              <a:off x="6781941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9"/>
            <p:cNvSpPr/>
            <p:nvPr/>
          </p:nvSpPr>
          <p:spPr>
            <a:xfrm>
              <a:off x="6821782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9"/>
            <p:cNvSpPr/>
            <p:nvPr/>
          </p:nvSpPr>
          <p:spPr>
            <a:xfrm>
              <a:off x="6821782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9"/>
            <p:cNvSpPr/>
            <p:nvPr/>
          </p:nvSpPr>
          <p:spPr>
            <a:xfrm>
              <a:off x="6781941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9"/>
            <p:cNvSpPr/>
            <p:nvPr/>
          </p:nvSpPr>
          <p:spPr>
            <a:xfrm>
              <a:off x="6781941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9"/>
            <p:cNvSpPr/>
            <p:nvPr/>
          </p:nvSpPr>
          <p:spPr>
            <a:xfrm>
              <a:off x="6821782" y="1146906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9"/>
            <p:cNvSpPr/>
            <p:nvPr/>
          </p:nvSpPr>
          <p:spPr>
            <a:xfrm>
              <a:off x="6781941" y="1266043"/>
              <a:ext cx="23916" cy="23971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9"/>
            <p:cNvSpPr/>
            <p:nvPr/>
          </p:nvSpPr>
          <p:spPr>
            <a:xfrm>
              <a:off x="6821782" y="1226258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9"/>
            <p:cNvSpPr/>
            <p:nvPr/>
          </p:nvSpPr>
          <p:spPr>
            <a:xfrm>
              <a:off x="6702535" y="471815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9"/>
            <p:cNvSpPr/>
            <p:nvPr/>
          </p:nvSpPr>
          <p:spPr>
            <a:xfrm>
              <a:off x="6742321" y="432029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7" y="0"/>
                    <a:pt x="1" y="99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9"/>
            <p:cNvSpPr/>
            <p:nvPr/>
          </p:nvSpPr>
          <p:spPr>
            <a:xfrm>
              <a:off x="6742321" y="511380"/>
              <a:ext cx="23916" cy="23971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4"/>
                    <a:pt x="216" y="434"/>
                  </a:cubicBezTo>
                  <a:cubicBezTo>
                    <a:pt x="335" y="434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9"/>
            <p:cNvSpPr/>
            <p:nvPr/>
          </p:nvSpPr>
          <p:spPr>
            <a:xfrm>
              <a:off x="6702535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9"/>
            <p:cNvSpPr/>
            <p:nvPr/>
          </p:nvSpPr>
          <p:spPr>
            <a:xfrm>
              <a:off x="6742321" y="591007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6" y="0"/>
                  </a:moveTo>
                  <a:cubicBezTo>
                    <a:pt x="97" y="0"/>
                    <a:pt x="1" y="96"/>
                    <a:pt x="1" y="215"/>
                  </a:cubicBezTo>
                  <a:cubicBezTo>
                    <a:pt x="1" y="334"/>
                    <a:pt x="97" y="430"/>
                    <a:pt x="216" y="430"/>
                  </a:cubicBezTo>
                  <a:cubicBezTo>
                    <a:pt x="335" y="430"/>
                    <a:pt x="433" y="334"/>
                    <a:pt x="433" y="215"/>
                  </a:cubicBezTo>
                  <a:cubicBezTo>
                    <a:pt x="433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6702535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6742321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3"/>
                    <a:pt x="216" y="433"/>
                  </a:cubicBezTo>
                  <a:cubicBezTo>
                    <a:pt x="335" y="433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9"/>
            <p:cNvSpPr/>
            <p:nvPr/>
          </p:nvSpPr>
          <p:spPr>
            <a:xfrm>
              <a:off x="6702535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9"/>
            <p:cNvSpPr/>
            <p:nvPr/>
          </p:nvSpPr>
          <p:spPr>
            <a:xfrm>
              <a:off x="6702535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9"/>
            <p:cNvSpPr/>
            <p:nvPr/>
          </p:nvSpPr>
          <p:spPr>
            <a:xfrm>
              <a:off x="6742321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6742321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4"/>
                    <a:pt x="216" y="434"/>
                  </a:cubicBezTo>
                  <a:cubicBezTo>
                    <a:pt x="335" y="434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6702535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9"/>
            <p:cNvSpPr/>
            <p:nvPr/>
          </p:nvSpPr>
          <p:spPr>
            <a:xfrm>
              <a:off x="6742321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9"/>
            <p:cNvSpPr/>
            <p:nvPr/>
          </p:nvSpPr>
          <p:spPr>
            <a:xfrm>
              <a:off x="6702535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9"/>
            <p:cNvSpPr/>
            <p:nvPr/>
          </p:nvSpPr>
          <p:spPr>
            <a:xfrm>
              <a:off x="6742321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7" y="0"/>
                    <a:pt x="1" y="95"/>
                    <a:pt x="1" y="214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5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9"/>
            <p:cNvSpPr/>
            <p:nvPr/>
          </p:nvSpPr>
          <p:spPr>
            <a:xfrm>
              <a:off x="6702535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9"/>
            <p:cNvSpPr/>
            <p:nvPr/>
          </p:nvSpPr>
          <p:spPr>
            <a:xfrm>
              <a:off x="6742321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9"/>
            <p:cNvSpPr/>
            <p:nvPr/>
          </p:nvSpPr>
          <p:spPr>
            <a:xfrm>
              <a:off x="6702535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9"/>
            <p:cNvSpPr/>
            <p:nvPr/>
          </p:nvSpPr>
          <p:spPr>
            <a:xfrm>
              <a:off x="6742321" y="1146906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7" y="0"/>
                    <a:pt x="1" y="98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9"/>
            <p:cNvSpPr/>
            <p:nvPr/>
          </p:nvSpPr>
          <p:spPr>
            <a:xfrm>
              <a:off x="6702535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9"/>
            <p:cNvSpPr/>
            <p:nvPr/>
          </p:nvSpPr>
          <p:spPr>
            <a:xfrm>
              <a:off x="6742321" y="1226258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9"/>
            <p:cNvSpPr/>
            <p:nvPr/>
          </p:nvSpPr>
          <p:spPr>
            <a:xfrm>
              <a:off x="6623129" y="471815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9"/>
            <p:cNvSpPr/>
            <p:nvPr/>
          </p:nvSpPr>
          <p:spPr>
            <a:xfrm>
              <a:off x="6662970" y="432029"/>
              <a:ext cx="23695" cy="23860"/>
            </a:xfrm>
            <a:custGeom>
              <a:avLst/>
              <a:gdLst/>
              <a:ahLst/>
              <a:cxnLst/>
              <a:rect l="l" t="t" r="r" b="b"/>
              <a:pathLst>
                <a:path w="430" h="433" extrusionOk="0">
                  <a:moveTo>
                    <a:pt x="215" y="0"/>
                  </a:moveTo>
                  <a:cubicBezTo>
                    <a:pt x="95" y="0"/>
                    <a:pt x="0" y="99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9"/>
            <p:cNvSpPr/>
            <p:nvPr/>
          </p:nvSpPr>
          <p:spPr>
            <a:xfrm>
              <a:off x="6623129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95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9"/>
            <p:cNvSpPr/>
            <p:nvPr/>
          </p:nvSpPr>
          <p:spPr>
            <a:xfrm>
              <a:off x="6662970" y="511380"/>
              <a:ext cx="23695" cy="23971"/>
            </a:xfrm>
            <a:custGeom>
              <a:avLst/>
              <a:gdLst/>
              <a:ahLst/>
              <a:cxnLst/>
              <a:rect l="l" t="t" r="r" b="b"/>
              <a:pathLst>
                <a:path w="430" h="435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6623129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6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9"/>
            <p:cNvSpPr/>
            <p:nvPr/>
          </p:nvSpPr>
          <p:spPr>
            <a:xfrm>
              <a:off x="6662970" y="591007"/>
              <a:ext cx="23695" cy="23695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0" y="334"/>
                    <a:pt x="430" y="215"/>
                  </a:cubicBezTo>
                  <a:cubicBezTo>
                    <a:pt x="430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9"/>
            <p:cNvSpPr/>
            <p:nvPr/>
          </p:nvSpPr>
          <p:spPr>
            <a:xfrm>
              <a:off x="6623129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7"/>
                    <a:pt x="96" y="433"/>
                    <a:pt x="216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6662970" y="670413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6623129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6662970" y="749820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6623129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6662970" y="829226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6623129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6662970" y="908632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6623129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29"/>
                    <a:pt x="216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6662970" y="988094"/>
              <a:ext cx="23695" cy="23860"/>
            </a:xfrm>
            <a:custGeom>
              <a:avLst/>
              <a:gdLst/>
              <a:ahLst/>
              <a:cxnLst/>
              <a:rect l="l" t="t" r="r" b="b"/>
              <a:pathLst>
                <a:path w="430" h="433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4"/>
                  </a:cubicBezTo>
                  <a:cubicBezTo>
                    <a:pt x="430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6662970" y="1067445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6623129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96"/>
                    <a:pt x="1" y="216"/>
                  </a:cubicBezTo>
                  <a:cubicBezTo>
                    <a:pt x="1" y="335"/>
                    <a:pt x="96" y="434"/>
                    <a:pt x="216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6623129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6662970" y="1146906"/>
              <a:ext cx="23695" cy="23860"/>
            </a:xfrm>
            <a:custGeom>
              <a:avLst/>
              <a:gdLst/>
              <a:ahLst/>
              <a:cxnLst/>
              <a:rect l="l" t="t" r="r" b="b"/>
              <a:pathLst>
                <a:path w="430" h="433" extrusionOk="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6662970" y="1226258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6543722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95"/>
                    <a:pt x="1" y="215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5"/>
                  </a:cubicBezTo>
                  <a:cubicBezTo>
                    <a:pt x="433" y="95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6583343" y="591007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0"/>
                    <a:pt x="219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6543722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6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9"/>
            <p:cNvSpPr/>
            <p:nvPr/>
          </p:nvSpPr>
          <p:spPr>
            <a:xfrm>
              <a:off x="6583343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9"/>
            <p:cNvSpPr/>
            <p:nvPr/>
          </p:nvSpPr>
          <p:spPr>
            <a:xfrm>
              <a:off x="6543722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7"/>
                    <a:pt x="97" y="433"/>
                    <a:pt x="215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9"/>
            <p:cNvSpPr/>
            <p:nvPr/>
          </p:nvSpPr>
          <p:spPr>
            <a:xfrm>
              <a:off x="6583343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9"/>
            <p:cNvSpPr/>
            <p:nvPr/>
          </p:nvSpPr>
          <p:spPr>
            <a:xfrm>
              <a:off x="6543722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9"/>
            <p:cNvSpPr/>
            <p:nvPr/>
          </p:nvSpPr>
          <p:spPr>
            <a:xfrm>
              <a:off x="6583343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9"/>
            <p:cNvSpPr/>
            <p:nvPr/>
          </p:nvSpPr>
          <p:spPr>
            <a:xfrm>
              <a:off x="6543722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9"/>
            <p:cNvSpPr/>
            <p:nvPr/>
          </p:nvSpPr>
          <p:spPr>
            <a:xfrm>
              <a:off x="6543722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9"/>
            <p:cNvSpPr/>
            <p:nvPr/>
          </p:nvSpPr>
          <p:spPr>
            <a:xfrm>
              <a:off x="6583343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9"/>
            <p:cNvSpPr/>
            <p:nvPr/>
          </p:nvSpPr>
          <p:spPr>
            <a:xfrm>
              <a:off x="6583343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5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9"/>
            <p:cNvSpPr/>
            <p:nvPr/>
          </p:nvSpPr>
          <p:spPr>
            <a:xfrm>
              <a:off x="6543722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5" y="429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9"/>
            <p:cNvSpPr/>
            <p:nvPr/>
          </p:nvSpPr>
          <p:spPr>
            <a:xfrm>
              <a:off x="6583343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9"/>
            <p:cNvSpPr/>
            <p:nvPr/>
          </p:nvSpPr>
          <p:spPr>
            <a:xfrm>
              <a:off x="6543722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5"/>
                    <a:pt x="97" y="434"/>
                    <a:pt x="215" y="434"/>
                  </a:cubicBezTo>
                  <a:cubicBezTo>
                    <a:pt x="335" y="434"/>
                    <a:pt x="433" y="335"/>
                    <a:pt x="433" y="216"/>
                  </a:cubicBezTo>
                  <a:cubicBezTo>
                    <a:pt x="433" y="96"/>
                    <a:pt x="33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6543722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9"/>
            <p:cNvSpPr/>
            <p:nvPr/>
          </p:nvSpPr>
          <p:spPr>
            <a:xfrm>
              <a:off x="6583343" y="1146906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8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6583343" y="1226258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6503937" y="591007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8" y="0"/>
                  </a:moveTo>
                  <a:cubicBezTo>
                    <a:pt x="99" y="0"/>
                    <a:pt x="1" y="96"/>
                    <a:pt x="1" y="215"/>
                  </a:cubicBezTo>
                  <a:cubicBezTo>
                    <a:pt x="1" y="334"/>
                    <a:pt x="99" y="430"/>
                    <a:pt x="218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6464316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0" y="96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6464316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7"/>
                    <a:pt x="96" y="433"/>
                    <a:pt x="216" y="433"/>
                  </a:cubicBezTo>
                  <a:cubicBezTo>
                    <a:pt x="335" y="433"/>
                    <a:pt x="434" y="337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6503937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8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6464316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6503937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6464316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6503937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8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6464316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6503937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9"/>
            <p:cNvSpPr/>
            <p:nvPr/>
          </p:nvSpPr>
          <p:spPr>
            <a:xfrm>
              <a:off x="6464316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6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34"/>
                    <a:pt x="96" y="429"/>
                    <a:pt x="216" y="429"/>
                  </a:cubicBezTo>
                  <a:cubicBezTo>
                    <a:pt x="335" y="429"/>
                    <a:pt x="434" y="334"/>
                    <a:pt x="434" y="214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9"/>
            <p:cNvSpPr/>
            <p:nvPr/>
          </p:nvSpPr>
          <p:spPr>
            <a:xfrm>
              <a:off x="6503937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8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9"/>
            <p:cNvSpPr/>
            <p:nvPr/>
          </p:nvSpPr>
          <p:spPr>
            <a:xfrm>
              <a:off x="6503937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8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9"/>
            <p:cNvSpPr/>
            <p:nvPr/>
          </p:nvSpPr>
          <p:spPr>
            <a:xfrm>
              <a:off x="6464316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5"/>
                    <a:pt x="96" y="434"/>
                    <a:pt x="216" y="434"/>
                  </a:cubicBezTo>
                  <a:cubicBezTo>
                    <a:pt x="335" y="434"/>
                    <a:pt x="434" y="335"/>
                    <a:pt x="434" y="216"/>
                  </a:cubicBezTo>
                  <a:cubicBezTo>
                    <a:pt x="434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9"/>
            <p:cNvSpPr/>
            <p:nvPr/>
          </p:nvSpPr>
          <p:spPr>
            <a:xfrm>
              <a:off x="6503937" y="1146906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8" y="0"/>
                  </a:moveTo>
                  <a:cubicBezTo>
                    <a:pt x="99" y="0"/>
                    <a:pt x="1" y="98"/>
                    <a:pt x="1" y="218"/>
                  </a:cubicBezTo>
                  <a:cubicBezTo>
                    <a:pt x="1" y="337"/>
                    <a:pt x="99" y="433"/>
                    <a:pt x="218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9"/>
            <p:cNvSpPr/>
            <p:nvPr/>
          </p:nvSpPr>
          <p:spPr>
            <a:xfrm>
              <a:off x="6424530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9"/>
            <p:cNvSpPr/>
            <p:nvPr/>
          </p:nvSpPr>
          <p:spPr>
            <a:xfrm>
              <a:off x="6384910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9"/>
            <p:cNvSpPr/>
            <p:nvPr/>
          </p:nvSpPr>
          <p:spPr>
            <a:xfrm>
              <a:off x="6424530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9"/>
            <p:cNvSpPr/>
            <p:nvPr/>
          </p:nvSpPr>
          <p:spPr>
            <a:xfrm>
              <a:off x="6384910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8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9"/>
            <p:cNvSpPr/>
            <p:nvPr/>
          </p:nvSpPr>
          <p:spPr>
            <a:xfrm>
              <a:off x="6424530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9"/>
            <p:cNvSpPr/>
            <p:nvPr/>
          </p:nvSpPr>
          <p:spPr>
            <a:xfrm>
              <a:off x="6424530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9"/>
            <p:cNvSpPr/>
            <p:nvPr/>
          </p:nvSpPr>
          <p:spPr>
            <a:xfrm>
              <a:off x="6384910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9"/>
            <p:cNvSpPr/>
            <p:nvPr/>
          </p:nvSpPr>
          <p:spPr>
            <a:xfrm>
              <a:off x="6424530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9"/>
            <p:cNvSpPr/>
            <p:nvPr/>
          </p:nvSpPr>
          <p:spPr>
            <a:xfrm>
              <a:off x="6384910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4" y="429"/>
                    <a:pt x="433" y="334"/>
                    <a:pt x="433" y="214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9"/>
            <p:cNvSpPr/>
            <p:nvPr/>
          </p:nvSpPr>
          <p:spPr>
            <a:xfrm>
              <a:off x="6424530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70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RESOURCES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74" name="Google Shape;3074;p70"/>
          <p:cNvSpPr txBox="1">
            <a:spLocks noGrp="1"/>
          </p:cNvSpPr>
          <p:nvPr>
            <p:ph type="body" idx="1"/>
          </p:nvPr>
        </p:nvSpPr>
        <p:spPr>
          <a:xfrm>
            <a:off x="720675" y="2070192"/>
            <a:ext cx="38514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Gradient abstract shape infographic </a:t>
            </a:r>
            <a:endParaRPr sz="1200" u="none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Retro colored infographic template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Abstract shape gradient infographic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Infographic elements pack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Infographic with retro colors design</a:t>
            </a:r>
            <a:endParaRPr sz="1200" u="none"/>
          </a:p>
        </p:txBody>
      </p:sp>
      <p:sp>
        <p:nvSpPr>
          <p:cNvPr id="3075" name="Google Shape;3075;p70"/>
          <p:cNvSpPr txBox="1">
            <a:spLocks noGrp="1"/>
          </p:cNvSpPr>
          <p:nvPr>
            <p:ph type="body" idx="1"/>
          </p:nvPr>
        </p:nvSpPr>
        <p:spPr>
          <a:xfrm>
            <a:off x="4571954" y="2070192"/>
            <a:ext cx="38514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Flat infographic elements collection</a:t>
            </a:r>
            <a:endParaRPr sz="1200" u="none">
              <a:solidFill>
                <a:srgbClr val="374957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Realistic iphone with wallpaper</a:t>
            </a:r>
            <a:endParaRPr sz="1200" u="none">
              <a:solidFill>
                <a:srgbClr val="000000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Abstract organic shapes banners</a:t>
            </a:r>
            <a:endParaRPr sz="1200" u="none">
              <a:solidFill>
                <a:srgbClr val="000000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Abstract fluid banner template</a:t>
            </a:r>
            <a:endParaRPr sz="1200" u="none">
              <a:solidFill>
                <a:srgbClr val="5F7D95"/>
              </a:solidFill>
            </a:endParaRPr>
          </a:p>
          <a:p>
            <a:pPr marL="4572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 u="none"/>
          </a:p>
        </p:txBody>
      </p:sp>
      <p:sp>
        <p:nvSpPr>
          <p:cNvPr id="3076" name="Google Shape;3076;p70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VECTORS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71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082" name="Google Shape;3082;p71"/>
          <p:cNvSpPr txBox="1">
            <a:spLocks noGrp="1"/>
          </p:cNvSpPr>
          <p:nvPr>
            <p:ph type="body" idx="1"/>
          </p:nvPr>
        </p:nvSpPr>
        <p:spPr>
          <a:xfrm>
            <a:off x="720663" y="2073123"/>
            <a:ext cx="38514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Overhead view of man's hand using social media app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Factory in high mountains </a:t>
            </a:r>
            <a:endParaRPr sz="1200" u="none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Hand holding light bulbs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Portrait of modern man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Lifestyle of young friends outdoors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Skyscrapers and clear blue sky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Hand holding a instant photo frame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Group of happy friend sharing images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83" name="Google Shape;3083;p71"/>
          <p:cNvSpPr txBox="1">
            <a:spLocks noGrp="1"/>
          </p:cNvSpPr>
          <p:nvPr>
            <p:ph type="body" idx="1"/>
          </p:nvPr>
        </p:nvSpPr>
        <p:spPr>
          <a:xfrm>
            <a:off x="4571946" y="2071658"/>
            <a:ext cx="38514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Office mirrored tall buildings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Motion blur bridge with cars at night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Busy junction full of cars and people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Low angle buildings on sunny day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5"/>
              </a:rPr>
              <a:t>Glass building at sunrise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6"/>
              </a:rPr>
              <a:t>Close-up of businesswoman touching chart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7"/>
              </a:rPr>
              <a:t>Handsome young man on white background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8"/>
              </a:rPr>
              <a:t>Smiling woman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84" name="Google Shape;3084;p71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PHOTOS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7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72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72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73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73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73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Montserrat Extra-Bold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https://fonts.google.com/specimen/Montserrat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Lato Regular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https://fonts.google.com/specimen/Lato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73"/>
          <p:cNvSpPr/>
          <p:nvPr/>
        </p:nvSpPr>
        <p:spPr>
          <a:xfrm>
            <a:off x="4176300" y="32566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73"/>
          <p:cNvSpPr/>
          <p:nvPr/>
        </p:nvSpPr>
        <p:spPr>
          <a:xfrm>
            <a:off x="5238120" y="32566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2C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73"/>
          <p:cNvSpPr/>
          <p:nvPr/>
        </p:nvSpPr>
        <p:spPr>
          <a:xfrm>
            <a:off x="3114475" y="32566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28D1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73"/>
          <p:cNvSpPr txBox="1"/>
          <p:nvPr/>
        </p:nvSpPr>
        <p:spPr>
          <a:xfrm>
            <a:off x="4176300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#f6b26b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03" name="Google Shape;3103;p73"/>
          <p:cNvSpPr txBox="1"/>
          <p:nvPr/>
        </p:nvSpPr>
        <p:spPr>
          <a:xfrm>
            <a:off x="5238125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#fff2ce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04" name="Google Shape;3104;p73"/>
          <p:cNvSpPr txBox="1"/>
          <p:nvPr/>
        </p:nvSpPr>
        <p:spPr>
          <a:xfrm>
            <a:off x="3114475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#f28d1b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05" name="Google Shape;3105;p73"/>
          <p:cNvSpPr/>
          <p:nvPr/>
        </p:nvSpPr>
        <p:spPr>
          <a:xfrm>
            <a:off x="2052650" y="32566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0124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73"/>
          <p:cNvSpPr txBox="1"/>
          <p:nvPr/>
        </p:nvSpPr>
        <p:spPr>
          <a:xfrm>
            <a:off x="2052650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#20124d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107" name="Google Shape;3107;p73"/>
          <p:cNvSpPr/>
          <p:nvPr/>
        </p:nvSpPr>
        <p:spPr>
          <a:xfrm>
            <a:off x="3114475" y="4113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B891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73"/>
          <p:cNvSpPr/>
          <p:nvPr/>
        </p:nvSpPr>
        <p:spPr>
          <a:xfrm>
            <a:off x="4176295" y="4113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E08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3109;p73"/>
          <p:cNvSpPr/>
          <p:nvPr/>
        </p:nvSpPr>
        <p:spPr>
          <a:xfrm>
            <a:off x="2052650" y="4113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59D1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3110;p73"/>
          <p:cNvSpPr txBox="1"/>
          <p:nvPr/>
        </p:nvSpPr>
        <p:spPr>
          <a:xfrm>
            <a:off x="3114475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#eb891a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111" name="Google Shape;3111;p73"/>
          <p:cNvSpPr txBox="1"/>
          <p:nvPr/>
        </p:nvSpPr>
        <p:spPr>
          <a:xfrm>
            <a:off x="4176300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#ffe082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12" name="Google Shape;3112;p73"/>
          <p:cNvSpPr txBox="1"/>
          <p:nvPr/>
        </p:nvSpPr>
        <p:spPr>
          <a:xfrm>
            <a:off x="2052650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#f59d19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3113" name="Google Shape;3113;p73"/>
          <p:cNvSpPr/>
          <p:nvPr/>
        </p:nvSpPr>
        <p:spPr>
          <a:xfrm>
            <a:off x="6299950" y="32566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CC01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73"/>
          <p:cNvSpPr txBox="1"/>
          <p:nvPr/>
        </p:nvSpPr>
        <p:spPr>
          <a:xfrm>
            <a:off x="6299950" y="34136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#fcc010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115" name="Google Shape;3115;p73"/>
          <p:cNvSpPr/>
          <p:nvPr/>
        </p:nvSpPr>
        <p:spPr>
          <a:xfrm>
            <a:off x="5238120" y="4113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DCE0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73"/>
          <p:cNvSpPr txBox="1"/>
          <p:nvPr/>
        </p:nvSpPr>
        <p:spPr>
          <a:xfrm>
            <a:off x="5238125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#fdce0f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117" name="Google Shape;3117;p73"/>
          <p:cNvSpPr/>
          <p:nvPr/>
        </p:nvSpPr>
        <p:spPr>
          <a:xfrm>
            <a:off x="6299950" y="4113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73"/>
          <p:cNvSpPr txBox="1"/>
          <p:nvPr/>
        </p:nvSpPr>
        <p:spPr>
          <a:xfrm>
            <a:off x="6299950" y="4270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#f9cb9c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7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74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5" name="Google Shape;3125;p74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3126" name="Google Shape;3126;p74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4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8" name="Google Shape;3128;p74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3129" name="Google Shape;3129;p74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4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4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4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3" name="Google Shape;3133;p74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3134" name="Google Shape;3134;p74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4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74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3137" name="Google Shape;3137;p74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4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4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0" name="Google Shape;3140;p74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3141" name="Google Shape;3141;p74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4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3" name="Google Shape;3143;p74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3144" name="Google Shape;3144;p74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4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4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4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8" name="Google Shape;3148;p74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3149" name="Google Shape;3149;p74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4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4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4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3" name="Google Shape;3153;p74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3154" name="Google Shape;3154;p74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4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4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4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4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9" name="Google Shape;3159;p74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3160" name="Google Shape;3160;p74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4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4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4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4" name="Google Shape;3164;p74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3165" name="Google Shape;3165;p74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4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4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8" name="Google Shape;3168;p74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3169" name="Google Shape;3169;p74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4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4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4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4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4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74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3176" name="Google Shape;3176;p74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4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4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4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4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4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4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3" name="Google Shape;3183;p74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74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74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74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7" name="Google Shape;3187;p74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3188" name="Google Shape;3188;p74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4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0" name="Google Shape;3190;p74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3191" name="Google Shape;3191;p74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4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3" name="Google Shape;3193;p74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3194" name="Google Shape;3194;p74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4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6" name="Google Shape;3196;p74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3197" name="Google Shape;3197;p74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4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9" name="Google Shape;3199;p74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3200" name="Google Shape;3200;p74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4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74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3203" name="Google Shape;3203;p74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4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74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3206" name="Google Shape;3206;p74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4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8" name="Google Shape;3208;p74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3209" name="Google Shape;3209;p74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4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4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2" name="Google Shape;3212;p74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3213" name="Google Shape;3213;p74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4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4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6" name="Google Shape;3216;p74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3217" name="Google Shape;3217;p74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4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4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74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3221" name="Google Shape;3221;p74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4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4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4" name="Google Shape;3224;p74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3225" name="Google Shape;3225;p74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4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7" name="Google Shape;3227;p74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74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74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3230;p74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3231;p74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2" name="Google Shape;3232;p74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3" name="Google Shape;3233;p74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3234" name="Google Shape;3234;p74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4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6" name="Google Shape;3236;p74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3237" name="Google Shape;3237;p74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4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9" name="Google Shape;3239;p74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3240" name="Google Shape;3240;p74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4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2" name="Google Shape;3242;p74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74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74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5" name="Google Shape;3245;p74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3246" name="Google Shape;3246;p74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4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4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4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4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4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4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4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4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5" name="Google Shape;3255;p74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3256" name="Google Shape;3256;p74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4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8" name="Google Shape;3258;p74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3259" name="Google Shape;3259;p74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4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4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4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4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4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4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4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4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4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4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4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4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4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4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4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4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4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4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4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9" name="Google Shape;3279;p74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3280" name="Google Shape;3280;p74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4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4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4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4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4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4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4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4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4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4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4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4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4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4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4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4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4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4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4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4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4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4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4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4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4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4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4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4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4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4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4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4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4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4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4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4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4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4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4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4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4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4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4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4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4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4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4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4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4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4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4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4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4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4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4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4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4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4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4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4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4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4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4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4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4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4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4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4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4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4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4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4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4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4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4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4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4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8" name="Google Shape;3358;p74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3359" name="Google Shape;3359;p74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4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4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4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3" name="Google Shape;3363;p74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3364" name="Google Shape;3364;p74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4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4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7" name="Google Shape;3367;p74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3368" name="Google Shape;3368;p74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4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4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1" name="Google Shape;3371;p74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3372" name="Google Shape;3372;p74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4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4" name="Google Shape;3374;p74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3375" name="Google Shape;3375;p74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4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4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4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4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0" name="Google Shape;3380;p74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1" name="Google Shape;3381;p74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3382" name="Google Shape;3382;p7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6" name="Google Shape;3386;p74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3387" name="Google Shape;3387;p74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4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9" name="Google Shape;3389;p74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3390" name="Google Shape;3390;p74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4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2" name="Google Shape;3392;p74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3" name="Google Shape;3393;p74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3394" name="Google Shape;3394;p74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4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6" name="Google Shape;3396;p74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3397" name="Google Shape;3397;p74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4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9" name="Google Shape;3399;p74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3400" name="Google Shape;3400;p74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4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2" name="Google Shape;3402;p74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3403" name="Google Shape;3403;p74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4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5" name="Google Shape;3405;p74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3406" name="Google Shape;3406;p74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4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4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4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4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4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4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4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4" name="Google Shape;3414;p74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3415" name="Google Shape;3415;p74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4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4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4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4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4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4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4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4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4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5" name="Google Shape;3425;p74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3426" name="Google Shape;3426;p74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4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4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4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4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4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4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4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4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4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4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4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4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4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4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4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4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4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4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4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4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7" name="Google Shape;3447;p74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3448" name="Google Shape;3448;p74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4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4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4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4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4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4" name="Google Shape;3454;p74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74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6" name="Google Shape;3456;p74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7" name="Google Shape;3457;p74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2" name="Google Shape;3462;p75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3463" name="Google Shape;3463;p75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464" name="Google Shape;3464;p75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5" name="Google Shape;3465;p75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6" name="Google Shape;3466;p75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467" name="Google Shape;3467;p75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468" name="Google Shape;3468;p75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469" name="Google Shape;3469;p75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70" name="Google Shape;3470;p75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75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75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75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474" name="Google Shape;3474;p75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75" name="Google Shape;3475;p75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476" name="Google Shape;3476;p75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7" name="Google Shape;3477;p75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75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479" name="Google Shape;3479;p75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0" name="Google Shape;3480;p75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75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75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75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75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5" name="Google Shape;3485;p75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486" name="Google Shape;3486;p75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75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88" name="Google Shape;3488;p75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489" name="Google Shape;3489;p75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75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1" name="Google Shape;3491;p75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2" name="Google Shape;3492;p75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493" name="Google Shape;3493;p75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75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5" name="Google Shape;3495;p75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496" name="Google Shape;3496;p75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7" name="Google Shape;3497;p75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8" name="Google Shape;3498;p75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499" name="Google Shape;3499;p75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00" name="Google Shape;3500;p75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501" name="Google Shape;3501;p75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75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3" name="Google Shape;3503;p75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504" name="Google Shape;3504;p75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5" name="Google Shape;3505;p75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506" name="Google Shape;3506;p75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507" name="Google Shape;3507;p75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8" name="Google Shape;3508;p75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9" name="Google Shape;3509;p75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510" name="Google Shape;3510;p75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1" name="Google Shape;3511;p75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12" name="Google Shape;3512;p75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5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5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515" name="Google Shape;3515;p75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516" name="Google Shape;3516;p75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75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75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75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75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75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75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75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75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75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75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75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75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75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75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75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532" name="Google Shape;3532;p75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5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5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5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5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5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5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5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5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5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5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5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5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5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5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5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5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5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5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5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552" name="Google Shape;3552;p75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553" name="Google Shape;3553;p75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4" name="Google Shape;3554;p75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555" name="Google Shape;3555;p75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75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7" name="Google Shape;3557;p75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8" name="Google Shape;3558;p75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559" name="Google Shape;3559;p75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75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75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75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63" name="Google Shape;3563;p75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5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5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5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5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5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5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0" name="Google Shape;3570;p75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571" name="Google Shape;3571;p75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75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75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75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5" name="Google Shape;3575;p75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5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5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5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5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5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5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5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5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5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5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5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5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5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5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5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5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5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5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5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5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5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5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5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5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5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5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5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5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4" name="Google Shape;3604;p75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605" name="Google Shape;3605;p75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75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7" name="Google Shape;3607;p75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8" name="Google Shape;3608;p75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609" name="Google Shape;3609;p75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610" name="Google Shape;3610;p75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1" name="Google Shape;3611;p75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612" name="Google Shape;3612;p75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75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14" name="Google Shape;3614;p75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5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5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5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5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5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5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5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2" name="Google Shape;3622;p75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623" name="Google Shape;3623;p75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75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75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75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7" name="Google Shape;3627;p75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5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5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5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5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5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5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5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5" name="Google Shape;3635;p75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636" name="Google Shape;3636;p75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75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75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75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40" name="Google Shape;3640;p75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5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5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5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5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5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5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5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5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5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5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5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5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5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5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5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5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57" name="Google Shape;3657;p75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5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5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5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5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5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5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5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5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5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5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5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669" name="Google Shape;3669;p75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5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5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5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5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5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5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5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5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5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5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5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5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2" name="Google Shape;3682;p75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683" name="Google Shape;3683;p75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75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5" name="Google Shape;3685;p75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5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5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5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5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5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5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5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5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694" name="Google Shape;3694;p75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5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5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5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5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5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5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5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5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5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04" name="Google Shape;3704;p75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5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5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5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5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5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10" name="Google Shape;3710;p75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5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5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5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5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5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75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75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5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5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0" name="Google Shape;3720;p75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3721" name="Google Shape;3721;p7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75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3728" name="Google Shape;3728;p75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5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5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5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5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5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75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75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5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5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5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5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5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5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5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5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5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5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5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5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5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5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5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5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5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5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5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5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5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5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5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5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5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5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5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5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5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5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5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5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5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5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5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5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5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5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5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5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5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5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5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5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5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5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5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5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5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5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5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5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5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5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5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5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5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5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5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5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5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5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5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5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5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5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5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5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5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5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5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5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5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5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5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5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5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5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5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5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5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5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5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5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5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5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5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5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5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5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5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5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5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5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5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5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5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5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5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5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5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5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5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5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5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5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5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5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5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5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5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5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5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5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5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5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5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5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5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5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5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5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5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5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5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5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5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5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5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5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5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5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5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5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5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5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5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5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5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5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5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5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5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5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5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5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5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5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5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5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5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5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5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5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5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5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5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5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5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5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5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5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5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5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5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5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5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5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5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5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5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5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5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5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5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5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5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5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5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5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5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5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5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5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5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5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5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5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5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75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75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5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5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5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5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5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5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5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5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5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5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5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5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5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5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5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5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5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5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5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75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75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75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5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5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5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5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5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5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5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5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5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5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5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5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5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5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5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5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5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5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5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5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5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5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5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75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75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5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5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5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5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5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5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5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5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5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5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5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5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5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5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5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5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5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5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5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5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5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5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5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75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75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75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75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75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75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75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75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5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5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5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5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5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5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5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5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5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5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75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75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5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5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5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5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5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5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5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5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5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5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5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5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5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5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5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5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5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5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75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75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75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75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75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75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75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75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75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75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75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75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75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75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75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75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75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75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5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5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5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5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5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5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5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5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75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75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5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5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5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5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5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5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5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5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5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5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5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5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5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5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5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5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5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5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5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5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5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5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5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5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5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5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5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5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5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5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5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5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5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5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5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5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5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5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5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5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5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5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5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5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5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5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5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5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5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5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5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5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5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5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5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5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5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5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5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5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5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5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5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5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5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5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5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5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5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5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5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5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5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5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5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5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5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5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5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5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5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5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5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5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5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5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5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5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5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5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5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5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5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5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5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5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5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5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5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75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75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5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75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75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75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75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75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75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75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75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75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75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75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75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75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75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75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75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75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75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75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75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75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75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75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75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75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75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75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75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75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75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75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75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75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5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5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5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5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5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5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5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5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5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5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5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5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5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75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75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5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5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75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75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5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75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75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5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5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5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5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5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5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5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5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5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5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5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5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5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5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5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5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5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75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75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75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75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75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75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75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75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75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75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75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5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5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5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5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5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5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5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5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5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5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5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5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5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5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5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5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5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5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5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5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5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5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5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5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5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5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5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5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5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5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5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5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5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5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5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5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5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5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5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5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5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5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5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5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75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75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5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5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5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5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5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5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5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5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5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5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5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5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5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5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5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5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5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5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5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5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5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5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5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5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5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5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5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5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5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5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5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5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5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75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5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5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5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5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5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5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5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5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5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5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5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75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75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5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5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5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5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5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5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5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5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5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5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75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75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5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5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5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5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5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5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5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5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5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5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5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5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5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5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5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5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5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5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5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5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5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5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5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5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5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5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5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5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75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75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5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5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5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5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5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5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5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5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5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5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5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5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5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5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5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5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75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75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5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5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5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5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5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5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5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5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5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5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5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5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5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5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5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5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5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5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5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5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5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75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75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5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5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5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5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5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5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5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5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75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75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75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75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5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5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5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5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5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5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5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5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5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75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75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75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75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75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75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75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75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75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75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75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75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75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75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5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75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75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75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75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75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75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75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75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75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75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75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75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75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75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75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75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75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75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75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75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75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75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75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75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75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75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75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75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75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75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75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75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75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75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75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75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75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75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75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75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75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75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75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75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75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75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75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75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75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75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75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75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75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75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75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75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75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75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75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75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75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75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75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75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75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75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75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75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75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75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75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75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75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75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75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75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75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75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75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75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75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75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75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75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75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75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75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75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75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75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75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75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75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75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75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75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75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75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75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75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75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75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75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75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75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75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75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75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75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75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75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75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75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75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75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75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75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75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75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75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75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75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75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75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75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75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75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75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75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75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75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75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75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75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75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75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75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75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75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75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75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75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75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75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75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75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75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75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75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75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75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75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75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75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75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75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75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75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75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75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75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75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75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75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75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75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75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75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75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75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75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75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75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75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75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75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75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75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75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75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75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75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75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75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75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75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75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75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75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75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75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75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75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75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75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75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75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75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75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75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75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75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75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75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75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75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75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75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75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75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75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75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75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75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75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75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75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75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75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75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75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75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75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75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75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75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75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75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75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75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75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75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75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75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75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75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75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75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75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75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75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75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75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75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75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75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75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75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75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75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75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75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75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75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75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75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75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75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75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75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75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75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75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75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75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75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75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75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75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75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75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75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75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75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75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75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75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75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75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75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75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75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75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75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75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75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75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75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75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75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75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75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75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75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75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75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75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75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75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75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75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75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75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75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75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75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75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75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75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75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75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75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75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75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75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75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75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75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75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75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75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75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75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75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75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75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75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75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75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75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75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75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75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75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75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75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75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75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75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75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75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75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75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75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75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75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75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75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75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75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75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75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75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75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75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75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75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75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75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75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75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75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75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75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75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75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75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75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75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75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75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75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75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75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75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75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75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75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75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75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75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75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75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75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75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75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75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75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75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75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75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75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75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75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75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75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75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75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75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75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75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75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75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75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75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75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75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75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75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75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75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75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75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75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75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75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75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75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75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75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75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75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75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75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75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75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75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75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75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75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75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75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75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75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75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75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75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75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75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75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75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75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75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75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75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75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75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75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75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75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75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75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75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75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75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75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75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75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75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75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75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75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75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75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75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75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75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75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75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75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75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75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75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75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75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75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75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75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75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75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75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75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75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75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75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75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75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75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75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75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75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75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75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75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75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75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75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75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75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75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75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75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75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75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75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75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75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75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75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75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75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75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75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75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75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75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75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75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75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75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75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75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75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75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75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75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75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75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75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75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75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75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75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75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75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75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75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75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75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75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75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75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75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75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75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75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75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75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75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75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75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75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75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75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75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75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75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75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75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75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75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75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75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75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75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75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75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75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75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75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75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75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75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75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75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75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75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75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75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75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75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75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75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75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75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75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75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75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75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75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75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75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75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75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75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75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75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75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75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75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75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75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75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75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75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75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75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75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75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75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75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75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75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75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75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75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75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75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75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75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75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75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75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75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75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75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75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75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75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75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75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75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75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75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75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75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75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75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75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75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75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75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75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75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75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75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75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75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75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75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75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75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75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75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75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75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75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75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75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75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75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75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75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75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75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75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75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75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75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75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75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75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75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75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75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75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75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75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75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75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75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75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75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75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75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75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75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75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75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75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75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75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75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75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75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75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75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75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75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75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75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75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75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75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75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75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75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75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75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75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75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75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75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75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75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75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75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75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75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75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75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75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75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75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75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75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75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75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75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75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75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75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75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75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75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75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75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75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75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75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75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75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75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75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75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75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75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75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75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75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75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75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75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75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75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75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75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75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75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75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75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75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75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75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75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75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75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75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75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75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75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75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75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75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75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75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75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75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75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75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75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75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75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75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75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75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75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75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75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75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75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75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75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75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75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75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75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75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75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75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75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75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75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75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75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75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75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75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75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75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75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75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75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75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75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75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75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75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75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75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75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75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75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75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75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75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75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75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75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75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75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75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75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75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75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75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75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75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75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75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0" name="Google Shape;5300;p75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5301" name="Google Shape;5301;p75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75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75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75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75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75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75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75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75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75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75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75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75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75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75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75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75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75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75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75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75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75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75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75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75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75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75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75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75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75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75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75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75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75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75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75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75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75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75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75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75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75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75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75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75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75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75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75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75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75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75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75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5353" name="Google Shape;5353;p75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75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5" name="Google Shape;5355;p75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5356" name="Google Shape;5356;p75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75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8" name="Google Shape;5358;p75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5359" name="Google Shape;5359;p75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75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1" name="Google Shape;5361;p75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5362" name="Google Shape;5362;p75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75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4" name="Google Shape;5364;p75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5365" name="Google Shape;5365;p7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7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7" name="Google Shape;5367;p75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8" name="Google Shape;5368;p75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5369" name="Google Shape;5369;p75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75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75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2" name="Google Shape;5372;p75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5373" name="Google Shape;5373;p75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75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75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6" name="Google Shape;5376;p75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7" name="Google Shape;5377;p75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5378" name="Google Shape;5378;p75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9" name="Google Shape;5379;p75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5380" name="Google Shape;5380;p75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75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75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75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75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75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75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75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75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75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90" name="Google Shape;5390;p75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5391" name="Google Shape;5391;p75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2" name="Google Shape;5392;p75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5393" name="Google Shape;5393;p75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75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75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75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75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8" name="Google Shape;5398;p75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75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75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1" name="Google Shape;5401;p75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2" name="Google Shape;5402;p75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5403" name="Google Shape;5403;p75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4" name="Google Shape;5404;p75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5405" name="Google Shape;5405;p75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75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75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75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75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75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75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75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75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75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75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75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75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18" name="Google Shape;5418;p75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5419" name="Google Shape;5419;p75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75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1" name="Google Shape;5421;p75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2" name="Google Shape;5422;p75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3" name="Google Shape;5423;p75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5424" name="Google Shape;5424;p75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25" name="Google Shape;5425;p75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5426" name="Google Shape;5426;p75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75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75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75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75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75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75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33" name="Google Shape;5433;p75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5434" name="Google Shape;5434;p75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5435" name="Google Shape;5435;p75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36" name="Google Shape;5436;p75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5437" name="Google Shape;5437;p75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75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9" name="Google Shape;5439;p75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5440" name="Google Shape;5440;p75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75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42" name="Google Shape;5442;p75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5443" name="Google Shape;5443;p75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5444" name="Google Shape;5444;p75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75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6" name="Google Shape;5446;p75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5447" name="Google Shape;5447;p75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75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9" name="Google Shape;5449;p75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5450" name="Google Shape;5450;p75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75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52" name="Google Shape;5452;p75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5453" name="Google Shape;5453;p75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75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55" name="Google Shape;5455;p75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5456" name="Google Shape;5456;p75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75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58" name="Google Shape;5458;p75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5459" name="Google Shape;5459;p75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5460" name="Google Shape;5460;p75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75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75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75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75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75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6" name="Google Shape;5466;p75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5467" name="Google Shape;5467;p75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75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9" name="Google Shape;5469;p75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5470" name="Google Shape;5470;p75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75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2" name="Google Shape;5472;p75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5473" name="Google Shape;5473;p75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75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5" name="Google Shape;5475;p75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5476" name="Google Shape;5476;p75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75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8" name="Google Shape;5478;p75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5479" name="Google Shape;5479;p75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75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81" name="Google Shape;5481;p75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5482" name="Google Shape;5482;p75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75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84" name="Google Shape;5484;p75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5485" name="Google Shape;5485;p75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75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87" name="Google Shape;5487;p75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5488" name="Google Shape;5488;p75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5489" name="Google Shape;5489;p75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75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75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92" name="Google Shape;5492;p75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5493" name="Google Shape;5493;p75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75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95" name="Google Shape;5495;p75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5496" name="Google Shape;5496;p75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7" name="Google Shape;5497;p75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98" name="Google Shape;5498;p75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5499" name="Google Shape;5499;p75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75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01" name="Google Shape;5501;p75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5502" name="Google Shape;5502;p75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75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04" name="Google Shape;5504;p75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5505" name="Google Shape;5505;p75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5506" name="Google Shape;5506;p75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75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75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75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10" name="Google Shape;5510;p75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5511" name="Google Shape;5511;p75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2" name="Google Shape;5512;p75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13" name="Google Shape;5513;p75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5514" name="Google Shape;5514;p75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75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16" name="Google Shape;5516;p75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5517" name="Google Shape;5517;p75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75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19" name="Google Shape;5519;p75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5520" name="Google Shape;5520;p75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75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2" name="Google Shape;5522;p75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5523" name="Google Shape;5523;p75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75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5" name="Google Shape;5525;p75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5526" name="Google Shape;5526;p75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7" name="Google Shape;5527;p75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28" name="Google Shape;5528;p75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5529" name="Google Shape;5529;p75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30" name="Google Shape;5530;p75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5531" name="Google Shape;5531;p75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2" name="Google Shape;5532;p75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3" name="Google Shape;5533;p75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5534" name="Google Shape;5534;p75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5" name="Google Shape;5535;p75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36" name="Google Shape;5536;p75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5537" name="Google Shape;5537;p75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5538" name="Google Shape;5538;p75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9" name="Google Shape;5539;p75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0" name="Google Shape;5540;p75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1" name="Google Shape;5541;p75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2" name="Google Shape;5542;p75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3" name="Google Shape;5543;p75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44" name="Google Shape;5544;p75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5545" name="Google Shape;5545;p75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6" name="Google Shape;5546;p75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47" name="Google Shape;5547;p75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5548" name="Google Shape;5548;p75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9" name="Google Shape;5549;p75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50" name="Google Shape;5550;p75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5551" name="Google Shape;5551;p75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75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53" name="Google Shape;5553;p75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5554" name="Google Shape;5554;p75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5" name="Google Shape;5555;p75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56" name="Google Shape;5556;p75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5557" name="Google Shape;5557;p75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8" name="Google Shape;5558;p75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59" name="Google Shape;5559;p75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5560" name="Google Shape;5560;p75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1" name="Google Shape;5561;p75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62" name="Google Shape;5562;p75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5563" name="Google Shape;5563;p75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4" name="Google Shape;5564;p75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65" name="Google Shape;5565;p75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5566" name="Google Shape;5566;p75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7" name="Google Shape;5567;p75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68" name="Google Shape;5568;p75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5569" name="Google Shape;5569;p75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0" name="Google Shape;5570;p75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71" name="Google Shape;5571;p75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5572" name="Google Shape;5572;p75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5573" name="Google Shape;5573;p75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4" name="Google Shape;5574;p75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5" name="Google Shape;5575;p75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6" name="Google Shape;5576;p75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7" name="Google Shape;5577;p75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8" name="Google Shape;5578;p75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9" name="Google Shape;5579;p75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0" name="Google Shape;5580;p75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1" name="Google Shape;5581;p75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2" name="Google Shape;5582;p75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p75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4" name="Google Shape;5584;p75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5" name="Google Shape;5585;p75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p75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7" name="Google Shape;5587;p75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8" name="Google Shape;5588;p75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9" name="Google Shape;5589;p75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90" name="Google Shape;5590;p75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5591" name="Google Shape;5591;p75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2" name="Google Shape;5592;p75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93" name="Google Shape;5593;p75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5594" name="Google Shape;5594;p75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75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96" name="Google Shape;5596;p75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5597" name="Google Shape;5597;p75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8" name="Google Shape;5598;p75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99" name="Google Shape;5599;p75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5600" name="Google Shape;5600;p75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1" name="Google Shape;5601;p75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02" name="Google Shape;5602;p75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5603" name="Google Shape;5603;p75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4" name="Google Shape;5604;p75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05" name="Google Shape;5605;p75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5606" name="Google Shape;5606;p75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75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08" name="Google Shape;5608;p75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5609" name="Google Shape;5609;p75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0" name="Google Shape;5610;p75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11" name="Google Shape;5611;p75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5612" name="Google Shape;5612;p75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75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14" name="Google Shape;5614;p75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5615" name="Google Shape;5615;p75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6" name="Google Shape;5616;p75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17" name="Google Shape;5617;p75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5618" name="Google Shape;5618;p75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75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20" name="Google Shape;5620;p75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5621" name="Google Shape;5621;p75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2" name="Google Shape;5622;p75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23" name="Google Shape;5623;p75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5624" name="Google Shape;5624;p75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75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26" name="Google Shape;5626;p75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5627" name="Google Shape;5627;p75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75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29" name="Google Shape;5629;p75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5630" name="Google Shape;5630;p75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31" name="Google Shape;5631;p75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632" name="Google Shape;5632;p75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3" name="Google Shape;5633;p75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34" name="Google Shape;5634;p75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635" name="Google Shape;5635;p75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6" name="Google Shape;5636;p75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637" name="Google Shape;5637;p75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638" name="Google Shape;5638;p75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39" name="Google Shape;5639;p75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40" name="Google Shape;5640;p75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41" name="Google Shape;5641;p75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42" name="Google Shape;5642;p75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43" name="Google Shape;5643;p75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44" name="Google Shape;5644;p75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45" name="Google Shape;5645;p75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646" name="Google Shape;5646;p75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647" name="Google Shape;5647;p75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8" name="Google Shape;5648;p75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49" name="Google Shape;5649;p75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0" name="Google Shape;5650;p75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1" name="Google Shape;5651;p75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2" name="Google Shape;5652;p75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3" name="Google Shape;5653;p75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4" name="Google Shape;5654;p75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5" name="Google Shape;5655;p75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6" name="Google Shape;5656;p75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7" name="Google Shape;5657;p75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8" name="Google Shape;5658;p75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59" name="Google Shape;5659;p75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0" name="Google Shape;5660;p75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661" name="Google Shape;5661;p75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662" name="Google Shape;5662;p75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63" name="Google Shape;5663;p75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64" name="Google Shape;5664;p75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65" name="Google Shape;5665;p75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66" name="Google Shape;5666;p75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67" name="Google Shape;5667;p75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68" name="Google Shape;5668;p75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69" name="Google Shape;5669;p75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0" name="Google Shape;5670;p75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1" name="Google Shape;5671;p75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2" name="Google Shape;5672;p75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3" name="Google Shape;5673;p75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4" name="Google Shape;5674;p75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5" name="Google Shape;5675;p75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6" name="Google Shape;5676;p75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7" name="Google Shape;5677;p75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8" name="Google Shape;5678;p75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79" name="Google Shape;5679;p75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80" name="Google Shape;5680;p75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81" name="Google Shape;5681;p75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82" name="Google Shape;5682;p75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83" name="Google Shape;5683;p75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84" name="Google Shape;5684;p75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685" name="Google Shape;5685;p75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5686" name="Google Shape;5686;p75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687" name="Google Shape;5687;p75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5688" name="Google Shape;5688;p75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689" name="Google Shape;5689;p75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690" name="Google Shape;5690;p75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691" name="Google Shape;5691;p75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692" name="Google Shape;5692;p75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693" name="Google Shape;5693;p75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694" name="Google Shape;5694;p75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695" name="Google Shape;5695;p75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5696" name="Google Shape;5696;p75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697" name="Google Shape;5697;p75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8" name="Google Shape;5698;p75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699" name="Google Shape;5699;p75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0" name="Google Shape;5700;p75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1" name="Google Shape;5701;p75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2" name="Google Shape;5702;p7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3" name="Google Shape;5703;p75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4" name="Google Shape;5704;p75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5" name="Google Shape;5705;p7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6" name="Google Shape;5706;p75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7" name="Google Shape;5707;p75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8" name="Google Shape;5708;p75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5709" name="Google Shape;5709;p75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5710" name="Google Shape;5710;p75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5711" name="Google Shape;5711;p75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2" name="Google Shape;5712;p75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3" name="Google Shape;5713;p75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4" name="Google Shape;5714;p75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5" name="Google Shape;5715;p75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6" name="Google Shape;5716;p75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7" name="Google Shape;5717;p75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5718" name="Google Shape;5718;p75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5719" name="Google Shape;5719;p75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20" name="Google Shape;5720;p75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21" name="Google Shape;5721;p75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22" name="Google Shape;5722;p75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23" name="Google Shape;5723;p75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5724" name="Google Shape;5724;p75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5725" name="Google Shape;5725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26" name="Google Shape;5726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27" name="Google Shape;5727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728" name="Google Shape;5728;p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5729" name="Google Shape;5729;p75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730" name="Google Shape;5730;p75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5731" name="Google Shape;5731;p75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732" name="Google Shape;5732;p75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5733" name="Google Shape;5733;p75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734" name="Google Shape;5734;p75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5" name="Google Shape;5735;p75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36" name="Google Shape;5736;p75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737" name="Google Shape;5737;p75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8" name="Google Shape;5738;p75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39" name="Google Shape;5739;p75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740" name="Google Shape;5740;p75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75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42" name="Google Shape;5742;p75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743" name="Google Shape;5743;p75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4" name="Google Shape;5744;p75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45" name="Google Shape;5745;p75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746" name="Google Shape;5746;p75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75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48" name="Google Shape;5748;p75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749" name="Google Shape;5749;p75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75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51" name="Google Shape;5751;p75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752" name="Google Shape;5752;p75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75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54" name="Google Shape;5754;p75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755" name="Google Shape;5755;p75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75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57" name="Google Shape;5757;p75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758" name="Google Shape;5758;p75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75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60" name="Google Shape;5760;p75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761" name="Google Shape;5761;p75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75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63" name="Google Shape;5763;p75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764" name="Google Shape;5764;p75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5" name="Google Shape;5765;p75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66" name="Google Shape;5766;p75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767" name="Google Shape;5767;p75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8" name="Google Shape;5768;p75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69" name="Google Shape;5769;p75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770" name="Google Shape;5770;p75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1" name="Google Shape;5771;p75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72" name="Google Shape;5772;p75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773" name="Google Shape;5773;p75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4" name="Google Shape;5774;p75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75" name="Google Shape;5775;p75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776" name="Google Shape;5776;p75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7" name="Google Shape;5777;p75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78" name="Google Shape;5778;p75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779" name="Google Shape;5779;p75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0" name="Google Shape;5780;p75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81" name="Google Shape;5781;p75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782" name="Google Shape;5782;p75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3" name="Google Shape;5783;p75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84" name="Google Shape;5784;p75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785" name="Google Shape;5785;p75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6" name="Google Shape;5786;p75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87" name="Google Shape;5787;p75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788" name="Google Shape;5788;p75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9" name="Google Shape;5789;p75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90" name="Google Shape;5790;p75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791" name="Google Shape;5791;p75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2" name="Google Shape;5792;p75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93" name="Google Shape;5793;p75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794" name="Google Shape;5794;p75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5" name="Google Shape;5795;p75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96" name="Google Shape;5796;p75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797" name="Google Shape;5797;p75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8" name="Google Shape;5798;p75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99" name="Google Shape;5799;p75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800" name="Google Shape;5800;p75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75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02" name="Google Shape;5802;p75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803" name="Google Shape;5803;p75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75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05" name="Google Shape;5805;p75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806" name="Google Shape;5806;p75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p75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08" name="Google Shape;5808;p75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809" name="Google Shape;5809;p75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0" name="Google Shape;5810;p75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11" name="Google Shape;5811;p75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812" name="Google Shape;5812;p75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3" name="Google Shape;5813;p75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14" name="Google Shape;5814;p75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815" name="Google Shape;5815;p75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6" name="Google Shape;5816;p75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17" name="Google Shape;5817;p75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818" name="Google Shape;5818;p75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9" name="Google Shape;5819;p75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20" name="Google Shape;5820;p75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821" name="Google Shape;5821;p75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2" name="Google Shape;5822;p75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23" name="Google Shape;5823;p75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824" name="Google Shape;5824;p75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5" name="Google Shape;5825;p75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26" name="Google Shape;5826;p75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827" name="Google Shape;5827;p75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8" name="Google Shape;5828;p75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29" name="Google Shape;5829;p75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5830" name="Google Shape;5830;p75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1" name="Google Shape;5831;p75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2" name="Google Shape;5832;p75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5833" name="Google Shape;5833;p75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4" name="Google Shape;5834;p75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5" name="Google Shape;5835;p75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5836" name="Google Shape;5836;p75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7" name="Google Shape;5837;p75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38" name="Google Shape;5838;p75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5839" name="Google Shape;5839;p75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0" name="Google Shape;5840;p75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1" name="Google Shape;5841;p75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5842" name="Google Shape;5842;p75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3" name="Google Shape;5843;p75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4" name="Google Shape;5844;p75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5845" name="Google Shape;5845;p75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6" name="Google Shape;5846;p75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7" name="Google Shape;5847;p75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5848" name="Google Shape;5848;p75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9" name="Google Shape;5849;p75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0" name="Google Shape;5850;p75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5851" name="Google Shape;5851;p75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2" name="Google Shape;5852;p75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3" name="Google Shape;5853;p75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5854" name="Google Shape;5854;p75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5" name="Google Shape;5855;p75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6" name="Google Shape;5856;p75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5857" name="Google Shape;5857;p75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8" name="Google Shape;5858;p75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9" name="Google Shape;5859;p75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5860" name="Google Shape;5860;p75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1" name="Google Shape;5861;p75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2" name="Google Shape;5862;p75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5863" name="Google Shape;5863;p75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4" name="Google Shape;5864;p75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5" name="Google Shape;5865;p75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5866" name="Google Shape;5866;p75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7" name="Google Shape;5867;p75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8" name="Google Shape;5868;p75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5869" name="Google Shape;5869;p75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0" name="Google Shape;5870;p75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71" name="Google Shape;5871;p75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5872" name="Google Shape;5872;p75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3" name="Google Shape;5873;p75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74" name="Google Shape;5874;p75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5875" name="Google Shape;5875;p75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6" name="Google Shape;5876;p75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77" name="Google Shape;5877;p75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5878" name="Google Shape;5878;p75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9" name="Google Shape;5879;p75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80" name="Google Shape;5880;p75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5881" name="Google Shape;5881;p75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2" name="Google Shape;5882;p75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83" name="Google Shape;5883;p75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5884" name="Google Shape;5884;p75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5" name="Google Shape;5885;p75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86" name="Google Shape;5886;p75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5887" name="Google Shape;5887;p75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8" name="Google Shape;5888;p75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89" name="Google Shape;5889;p75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5890" name="Google Shape;5890;p75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1" name="Google Shape;5891;p75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92" name="Google Shape;5892;p75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5893" name="Google Shape;5893;p75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4" name="Google Shape;5894;p75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95" name="Google Shape;5895;p75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5896" name="Google Shape;5896;p75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7" name="Google Shape;5897;p75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98" name="Google Shape;5898;p75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5899" name="Google Shape;5899;p75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0" name="Google Shape;5900;p75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01" name="Google Shape;5901;p75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5902" name="Google Shape;5902;p75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3" name="Google Shape;5903;p75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04" name="Google Shape;5904;p75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5905" name="Google Shape;5905;p75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6" name="Google Shape;5906;p75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07" name="Google Shape;5907;p75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5908" name="Google Shape;5908;p75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9" name="Google Shape;5909;p75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10" name="Google Shape;5910;p75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5911" name="Google Shape;5911;p75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2" name="Google Shape;5912;p75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13" name="Google Shape;5913;p75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5914" name="Google Shape;5914;p75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5" name="Google Shape;5915;p75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16" name="Google Shape;5916;p75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5917" name="Google Shape;5917;p75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8" name="Google Shape;5918;p75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19" name="Google Shape;5919;p75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75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1" name="Google Shape;5921;p75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5922" name="Google Shape;5922;p75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3" name="Google Shape;5923;p75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4" name="Google Shape;5924;p75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5925" name="Google Shape;5925;p75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6" name="Google Shape;5926;p75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7" name="Google Shape;5927;p75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75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9" name="Google Shape;5929;p75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5930" name="Google Shape;5930;p75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1" name="Google Shape;5931;p75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2" name="Google Shape;5932;p75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5933" name="Google Shape;5933;p75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4" name="Google Shape;5934;p75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5" name="Google Shape;5935;p75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5936" name="Google Shape;5936;p75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7" name="Google Shape;5937;p75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8" name="Google Shape;5938;p75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5939" name="Google Shape;5939;p75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0" name="Google Shape;5940;p75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41" name="Google Shape;5941;p75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5942" name="Google Shape;5942;p75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3" name="Google Shape;5943;p75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44" name="Google Shape;5944;p75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5945" name="Google Shape;5945;p75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6" name="Google Shape;5946;p75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47" name="Google Shape;5947;p75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5948" name="Google Shape;5948;p75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9" name="Google Shape;5949;p75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50" name="Google Shape;5950;p75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5951" name="Google Shape;5951;p75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2" name="Google Shape;5952;p75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53" name="Google Shape;5953;p75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5954" name="Google Shape;5954;p75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5" name="Google Shape;5955;p75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56" name="Google Shape;5956;p75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5957" name="Google Shape;5957;p75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8" name="Google Shape;5958;p75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59" name="Google Shape;5959;p75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5960" name="Google Shape;5960;p75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1" name="Google Shape;5961;p75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62" name="Google Shape;5962;p75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5963" name="Google Shape;5963;p75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4" name="Google Shape;5964;p75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65" name="Google Shape;5965;p75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75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67" name="Google Shape;5967;p75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5968" name="Google Shape;5968;p75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9" name="Google Shape;5969;p75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70" name="Google Shape;5970;p75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5971" name="Google Shape;5971;p75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2" name="Google Shape;5972;p75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73" name="Google Shape;5973;p75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5974" name="Google Shape;5974;p75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5" name="Google Shape;5975;p75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76" name="Google Shape;5976;p75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5977" name="Google Shape;5977;p75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8" name="Google Shape;5978;p75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79" name="Google Shape;5979;p75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5980" name="Google Shape;5980;p75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1" name="Google Shape;5981;p75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82" name="Google Shape;5982;p75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5983" name="Google Shape;5983;p75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4" name="Google Shape;5984;p75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85" name="Google Shape;5985;p75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5986" name="Google Shape;5986;p75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7" name="Google Shape;5987;p75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88" name="Google Shape;5988;p75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5989" name="Google Shape;5989;p75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0" name="Google Shape;5990;p75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91" name="Google Shape;5991;p75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5992" name="Google Shape;5992;p75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3" name="Google Shape;5993;p75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94" name="Google Shape;5994;p75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5995" name="Google Shape;5995;p75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6" name="Google Shape;5996;p75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97" name="Google Shape;5997;p75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5998" name="Google Shape;5998;p75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9" name="Google Shape;5999;p75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0" name="Google Shape;6000;p75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6001" name="Google Shape;6001;p75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2" name="Google Shape;6002;p75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3" name="Google Shape;6003;p75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6004" name="Google Shape;6004;p75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5" name="Google Shape;6005;p75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6" name="Google Shape;6006;p75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6007" name="Google Shape;6007;p75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8" name="Google Shape;6008;p75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9" name="Google Shape;6009;p75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6010" name="Google Shape;6010;p75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1" name="Google Shape;6011;p75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12" name="Google Shape;6012;p75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6013" name="Google Shape;6013;p75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4" name="Google Shape;6014;p75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15" name="Google Shape;6015;p75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6016" name="Google Shape;6016;p75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7" name="Google Shape;6017;p75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18" name="Google Shape;6018;p75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6019" name="Google Shape;6019;p75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0" name="Google Shape;6020;p75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1" name="Google Shape;6021;p75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6022" name="Google Shape;6022;p75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3" name="Google Shape;6023;p75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4" name="Google Shape;6024;p75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6025" name="Google Shape;6025;p75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6" name="Google Shape;6026;p75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7" name="Google Shape;6027;p75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6028" name="Google Shape;6028;p75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9" name="Google Shape;6029;p75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30" name="Google Shape;6030;p75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6031" name="Google Shape;6031;p75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2" name="Google Shape;6032;p75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33" name="Google Shape;6033;p75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6034" name="Google Shape;6034;p75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5" name="Google Shape;6035;p75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36" name="Google Shape;6036;p75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6037" name="Google Shape;6037;p75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8" name="Google Shape;6038;p75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39" name="Google Shape;6039;p75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75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41" name="Google Shape;6041;p75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6042" name="Google Shape;6042;p75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3" name="Google Shape;6043;p75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44" name="Google Shape;6044;p75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6045" name="Google Shape;6045;p75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6" name="Google Shape;6046;p75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47" name="Google Shape;6047;p75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6048" name="Google Shape;6048;p75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9" name="Google Shape;6049;p75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50" name="Google Shape;6050;p75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6051" name="Google Shape;6051;p75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6052" name="Google Shape;6052;p75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3" name="Google Shape;6053;p75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4" name="Google Shape;6054;p75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5" name="Google Shape;6055;p75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6" name="Google Shape;6056;p75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7" name="Google Shape;6057;p75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8" name="Google Shape;6058;p75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9" name="Google Shape;6059;p75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0" name="Google Shape;6060;p75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1" name="Google Shape;6061;p75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2" name="Google Shape;6062;p75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3" name="Google Shape;6063;p75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4" name="Google Shape;6064;p75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5" name="Google Shape;6065;p75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6" name="Google Shape;6066;p75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7" name="Google Shape;6067;p75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8" name="Google Shape;6068;p75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9" name="Google Shape;6069;p75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0" name="Google Shape;6070;p75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1" name="Google Shape;6071;p75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2" name="Google Shape;6072;p75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3" name="Google Shape;6073;p75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4" name="Google Shape;6074;p75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5" name="Google Shape;6075;p75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6" name="Google Shape;6076;p75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7" name="Google Shape;6077;p75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8" name="Google Shape;6078;p75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9" name="Google Shape;6079;p75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0" name="Google Shape;6080;p75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1" name="Google Shape;6081;p75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2" name="Google Shape;6082;p75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3" name="Google Shape;6083;p75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4" name="Google Shape;6084;p75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5" name="Google Shape;6085;p75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6" name="Google Shape;6086;p75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7" name="Google Shape;6087;p75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8" name="Google Shape;6088;p75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9" name="Google Shape;6089;p75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0" name="Google Shape;6090;p75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1" name="Google Shape;6091;p75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2" name="Google Shape;6092;p75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3" name="Google Shape;6093;p75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4" name="Google Shape;6094;p75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5" name="Google Shape;6095;p75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6" name="Google Shape;6096;p75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7" name="Google Shape;6097;p75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8" name="Google Shape;6098;p75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9" name="Google Shape;6099;p75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0" name="Google Shape;6100;p75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1" name="Google Shape;6101;p75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2" name="Google Shape;6102;p75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3" name="Google Shape;6103;p75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4" name="Google Shape;6104;p75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5" name="Google Shape;6105;p75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6" name="Google Shape;6106;p75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7" name="Google Shape;6107;p75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08" name="Google Shape;6108;p75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6109" name="Google Shape;6109;p75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0" name="Google Shape;6110;p75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11" name="Google Shape;6111;p75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6112" name="Google Shape;6112;p75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3" name="Google Shape;6113;p75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14" name="Google Shape;6114;p75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6115" name="Google Shape;6115;p75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6" name="Google Shape;6116;p75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17" name="Google Shape;6117;p75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6118" name="Google Shape;6118;p75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9" name="Google Shape;6119;p75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20" name="Google Shape;6120;p75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6121" name="Google Shape;6121;p75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2" name="Google Shape;6122;p75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23" name="Google Shape;6123;p75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6124" name="Google Shape;6124;p75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5" name="Google Shape;6125;p75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26" name="Google Shape;6126;p75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6127" name="Google Shape;6127;p75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8" name="Google Shape;6128;p75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29" name="Google Shape;6129;p75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6130" name="Google Shape;6130;p75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1" name="Google Shape;6131;p75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32" name="Google Shape;6132;p75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6133" name="Google Shape;6133;p75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4" name="Google Shape;6134;p75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35" name="Google Shape;6135;p75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6136" name="Google Shape;6136;p75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7" name="Google Shape;6137;p75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38" name="Google Shape;6138;p75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6139" name="Google Shape;6139;p75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0" name="Google Shape;6140;p75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41" name="Google Shape;6141;p75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75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43" name="Google Shape;6143;p75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6144" name="Google Shape;6144;p75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5" name="Google Shape;6145;p75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46" name="Google Shape;6146;p75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6147" name="Google Shape;6147;p75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8" name="Google Shape;6148;p75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49" name="Google Shape;6149;p75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6150" name="Google Shape;6150;p75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1" name="Google Shape;6151;p75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52" name="Google Shape;6152;p75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6153" name="Google Shape;6153;p75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4" name="Google Shape;6154;p75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55" name="Google Shape;6155;p75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6156" name="Google Shape;6156;p75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7" name="Google Shape;6157;p75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58" name="Google Shape;6158;p75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6159" name="Google Shape;6159;p75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0" name="Google Shape;6160;p75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61" name="Google Shape;6161;p75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6162" name="Google Shape;6162;p75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3" name="Google Shape;6163;p75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64" name="Google Shape;6164;p75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6165" name="Google Shape;6165;p75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6" name="Google Shape;6166;p75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67" name="Google Shape;6167;p75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6168" name="Google Shape;6168;p75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9" name="Google Shape;6169;p75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70" name="Google Shape;6170;p75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6171" name="Google Shape;6171;p75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2" name="Google Shape;6172;p75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73" name="Google Shape;6173;p75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6174" name="Google Shape;6174;p75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5" name="Google Shape;6175;p75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76" name="Google Shape;6176;p75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6177" name="Google Shape;6177;p75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8" name="Google Shape;6178;p75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79" name="Google Shape;6179;p75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6180" name="Google Shape;6180;p75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1" name="Google Shape;6181;p75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2" name="Google Shape;6182;p75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6183" name="Google Shape;6183;p75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4" name="Google Shape;6184;p75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5" name="Google Shape;6185;p75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6186" name="Google Shape;6186;p75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7" name="Google Shape;6187;p75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8" name="Google Shape;6188;p75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6189" name="Google Shape;6189;p75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0" name="Google Shape;6190;p75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1" name="Google Shape;6191;p75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6192" name="Google Shape;6192;p75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3" name="Google Shape;6193;p75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4" name="Google Shape;6194;p75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6195" name="Google Shape;6195;p75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6" name="Google Shape;6196;p75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7" name="Google Shape;6197;p75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6198" name="Google Shape;6198;p75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9" name="Google Shape;6199;p75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00" name="Google Shape;6200;p75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6201" name="Google Shape;6201;p75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2" name="Google Shape;6202;p75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03" name="Google Shape;6203;p75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6204" name="Google Shape;6204;p75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5" name="Google Shape;6205;p75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06" name="Google Shape;6206;p75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6207" name="Google Shape;6207;p75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8" name="Google Shape;6208;p75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09" name="Google Shape;6209;p75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6210" name="Google Shape;6210;p75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1" name="Google Shape;6211;p75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2" name="Google Shape;6212;p75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6213" name="Google Shape;6213;p75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4" name="Google Shape;6214;p75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5" name="Google Shape;6215;p75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6216" name="Google Shape;6216;p75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7" name="Google Shape;6217;p75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8" name="Google Shape;6218;p75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6219" name="Google Shape;6219;p75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0" name="Google Shape;6220;p75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21" name="Google Shape;6221;p75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6222" name="Google Shape;6222;p75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3" name="Google Shape;6223;p75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24" name="Google Shape;6224;p75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6225" name="Google Shape;6225;p75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6" name="Google Shape;6226;p75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27" name="Google Shape;6227;p75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6228" name="Google Shape;6228;p75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9" name="Google Shape;6229;p75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30" name="Google Shape;6230;p75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6231" name="Google Shape;6231;p75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2" name="Google Shape;6232;p75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33" name="Google Shape;6233;p75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6234" name="Google Shape;6234;p75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5" name="Google Shape;6235;p75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36" name="Google Shape;6236;p75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6237" name="Google Shape;6237;p75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8" name="Google Shape;6238;p75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39" name="Google Shape;6239;p75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6240" name="Google Shape;6240;p75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1" name="Google Shape;6241;p75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42" name="Google Shape;6242;p75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243" name="Google Shape;6243;p75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4" name="Google Shape;6244;p75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9" name="Google Shape;6249;p76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6250" name="Google Shape;6250;p76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6251" name="Google Shape;6251;p76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52" name="Google Shape;6252;p7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253" name="Google Shape;6253;p7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254" name="Google Shape;6254;p7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55" name="Google Shape;6255;p76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6256" name="Google Shape;6256;p76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57" name="Google Shape;6257;p76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6258" name="Google Shape;6258;p7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259" name="Google Shape;6259;p7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0" name="Google Shape;6260;p76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6261" name="Google Shape;6261;p76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62" name="Google Shape;6262;p76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6263" name="Google Shape;6263;p7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264" name="Google Shape;6264;p7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5" name="Google Shape;6265;p76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6266" name="Google Shape;6266;p76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67" name="Google Shape;6267;p76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6268" name="Google Shape;6268;p7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269" name="Google Shape;6269;p7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270" name="Google Shape;6270;p76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6271" name="Google Shape;6271;p76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72" name="Google Shape;6272;p76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6273" name="Google Shape;6273;p76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76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76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76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76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76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79" name="Google Shape;6279;p76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80" name="Google Shape;6280;p76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6281" name="Google Shape;6281;p76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6282" name="Google Shape;6282;p76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6283" name="Google Shape;6283;p76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4" name="Google Shape;6284;p76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6285" name="Google Shape;6285;p76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6286" name="Google Shape;6286;p76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7" name="Google Shape;6287;p76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88" name="Google Shape;6288;p76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6289" name="Google Shape;6289;p76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6290" name="Google Shape;6290;p76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91" name="Google Shape;6291;p76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6292" name="Google Shape;6292;p76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6293" name="Google Shape;6293;p76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6294" name="Google Shape;6294;p76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6295" name="Google Shape;6295;p76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6296" name="Google Shape;6296;p76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297" name="Google Shape;6297;p76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98" name="Google Shape;6298;p76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99" name="Google Shape;6299;p76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6300" name="Google Shape;6300;p76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6301" name="Google Shape;6301;p76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302" name="Google Shape;6302;p76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03" name="Google Shape;6303;p76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4" name="Google Shape;6304;p76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6305" name="Google Shape;6305;p76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6306" name="Google Shape;6306;p76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307" name="Google Shape;6307;p76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08" name="Google Shape;6308;p76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9" name="Google Shape;6309;p76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6310" name="Google Shape;6310;p76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6311" name="Google Shape;6311;p76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312" name="Google Shape;6312;p76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13" name="Google Shape;6313;p76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14" name="Google Shape;6314;p76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6315" name="Google Shape;6315;p76"/>
            <p:cNvCxnSpPr>
              <a:stCxn id="6316" idx="6"/>
              <a:endCxn id="6317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318" name="Google Shape;6318;p76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6319" name="Google Shape;6319;p76"/>
              <p:cNvCxnSpPr>
                <a:stCxn id="6320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16" name="Google Shape;6316;p76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76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1" name="Google Shape;6321;p76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6322" name="Google Shape;6322;p76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23" name="Google Shape;6323;p76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4" name="Google Shape;6324;p76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5" name="Google Shape;6325;p76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6326" name="Google Shape;6326;p76"/>
              <p:cNvCxnSpPr>
                <a:stCxn id="6327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28" name="Google Shape;6328;p76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7" name="Google Shape;6327;p76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9" name="Google Shape;6329;p76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6330" name="Google Shape;6330;p76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17" name="Google Shape;6317;p76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76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32" name="Google Shape;6332;p76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6333" name="Google Shape;6333;p76"/>
            <p:cNvCxnSpPr>
              <a:stCxn id="6334" idx="4"/>
              <a:endCxn id="6335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6" name="Google Shape;6336;p76"/>
            <p:cNvCxnSpPr>
              <a:stCxn id="6335" idx="0"/>
              <a:endCxn id="6337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8" name="Google Shape;6338;p76"/>
            <p:cNvCxnSpPr>
              <a:stCxn id="6337" idx="4"/>
              <a:endCxn id="6339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0" name="Google Shape;6340;p76"/>
            <p:cNvCxnSpPr>
              <a:stCxn id="6339" idx="0"/>
              <a:endCxn id="6341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41" name="Google Shape;6341;p76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7" name="Google Shape;6337;p76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4" name="Google Shape;6334;p76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9" name="Google Shape;6339;p76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5" name="Google Shape;6335;p76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2" name="Google Shape;6342;p76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6343" name="Google Shape;6343;p76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76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76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76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76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8" name="Google Shape;6348;p76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6349" name="Google Shape;6349;p76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6350" name="Google Shape;6350;p76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76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76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53" name="Google Shape;6353;p76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6354" name="Google Shape;6354;p76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76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76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57" name="Google Shape;6357;p76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6358" name="Google Shape;6358;p76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76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76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1" name="Google Shape;6361;p76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6362" name="Google Shape;6362;p76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76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76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5" name="Google Shape;6365;p76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6366" name="Google Shape;6366;p76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6367" name="Google Shape;6367;p76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76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76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76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76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72" name="Google Shape;6372;p76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76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76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76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76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7" name="Google Shape;6377;p76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6378" name="Google Shape;6378;p76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76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76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76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76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76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76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76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76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76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8" name="Google Shape;6388;p76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6389" name="Google Shape;6389;p76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76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76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76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76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76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76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76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76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76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76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76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76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76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76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76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5" name="Google Shape;6405;p76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6406" name="Google Shape;6406;p76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76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76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76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76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76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2" name="Google Shape;6412;p76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6413" name="Google Shape;6413;p76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76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76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16" name="Google Shape;6416;p76"/>
            <p:cNvCxnSpPr>
              <a:stCxn id="6413" idx="6"/>
              <a:endCxn id="6414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7" name="Google Shape;6417;p76"/>
            <p:cNvCxnSpPr>
              <a:stCxn id="6414" idx="4"/>
              <a:endCxn id="6418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9" name="Google Shape;6419;p76"/>
            <p:cNvCxnSpPr>
              <a:stCxn id="6418" idx="6"/>
              <a:endCxn id="6415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0" name="Google Shape;6420;p76"/>
            <p:cNvCxnSpPr>
              <a:stCxn id="6415" idx="4"/>
              <a:endCxn id="6421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18" name="Google Shape;6418;p76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76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76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23" name="Google Shape;6423;p76"/>
            <p:cNvCxnSpPr>
              <a:endCxn id="6422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24" name="Google Shape;6424;p76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6425" name="Google Shape;6425;p76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76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76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76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76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0" name="Google Shape;6430;p76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6431" name="Google Shape;6431;p76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2" name="Google Shape;6432;p76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3" name="Google Shape;6433;p76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4" name="Google Shape;6434;p76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5" name="Google Shape;6435;p76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36" name="Google Shape;6436;p76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37" name="Google Shape;6437;p76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38" name="Google Shape;6438;p76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76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76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76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76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76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4" name="Google Shape;6444;p76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6445" name="Google Shape;6445;p76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6" name="Google Shape;6446;p76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7" name="Google Shape;6447;p76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8" name="Google Shape;6448;p76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9" name="Google Shape;6449;p76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0" name="Google Shape;6450;p76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1" name="Google Shape;6451;p76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6452" name="Google Shape;6452;p76"/>
            <p:cNvCxnSpPr>
              <a:stCxn id="6445" idx="2"/>
              <a:endCxn id="6446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53" name="Google Shape;6453;p76"/>
            <p:cNvCxnSpPr>
              <a:stCxn id="6447" idx="0"/>
              <a:endCxn id="6445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54" name="Google Shape;6454;p76"/>
            <p:cNvCxnSpPr>
              <a:stCxn id="6447" idx="2"/>
              <a:endCxn id="6449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55" name="Google Shape;6455;p76"/>
            <p:cNvCxnSpPr>
              <a:stCxn id="6448" idx="0"/>
              <a:endCxn id="6447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56" name="Google Shape;6456;p76"/>
            <p:cNvCxnSpPr>
              <a:stCxn id="6446" idx="2"/>
              <a:endCxn id="6451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57" name="Google Shape;6457;p76"/>
            <p:cNvCxnSpPr>
              <a:stCxn id="6450" idx="0"/>
              <a:endCxn id="6446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458" name="Google Shape;6458;p76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6459" name="Google Shape;6459;p76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76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76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76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76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4" name="Google Shape;6464;p76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6465" name="Google Shape;6465;p76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466;p76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467;p76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468;p76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469;p76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70" name="Google Shape;6470;p76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6471" name="Google Shape;6471;p76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6472" name="Google Shape;6472;p76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6473" name="Google Shape;6473;p76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4" name="Google Shape;6474;p76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6475" name="Google Shape;6475;p76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6476" name="Google Shape;6476;p76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7" name="Google Shape;6477;p76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6478" name="Google Shape;6478;p76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6479" name="Google Shape;6479;p76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0" name="Google Shape;6480;p76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6481" name="Google Shape;6481;p76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6482" name="Google Shape;6482;p76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83" name="Google Shape;6483;p76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6484" name="Google Shape;6484;p76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6485" name="Google Shape;6485;p76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6486" name="Google Shape;6486;p76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7" name="Google Shape;6487;p76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88" name="Google Shape;6488;p76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9" name="Google Shape;6489;p76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6490" name="Google Shape;6490;p76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6491" name="Google Shape;6491;p76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2" name="Google Shape;6492;p76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93" name="Google Shape;6493;p76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94" name="Google Shape;6494;p76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95" name="Google Shape;6495;p76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6496" name="Google Shape;6496;p76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6497" name="Google Shape;6497;p76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6498" name="Google Shape;6498;p76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9" name="Google Shape;6499;p76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00" name="Google Shape;6500;p76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01" name="Google Shape;6501;p76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2" name="Google Shape;6502;p76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6503" name="Google Shape;6503;p76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04" name="Google Shape;6504;p76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6505" name="Google Shape;6505;p76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6" name="Google Shape;6506;p76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507" name="Google Shape;6507;p76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6508" name="Google Shape;6508;p76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6509" name="Google Shape;6509;p76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10" name="Google Shape;6510;p76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6511" name="Google Shape;6511;p76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76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3" name="Google Shape;6513;p76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4" name="Google Shape;6514;p76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76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16" name="Google Shape;6516;p76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6517" name="Google Shape;6517;p76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6518" name="Google Shape;6518;p76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519" name="Google Shape;6519;p76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6520" name="Google Shape;6520;p76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1" name="Google Shape;6521;p76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2" name="Google Shape;6522;p76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3" name="Google Shape;6523;p76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4" name="Google Shape;6524;p76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5" name="Google Shape;6525;p76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6" name="Google Shape;6526;p76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527" name="Google Shape;6527;p76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6528" name="Google Shape;6528;p76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29" name="Google Shape;6529;p76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6530" name="Google Shape;6530;p76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6531" name="Google Shape;6531;p76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532" name="Google Shape;6532;p76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6533" name="Google Shape;6533;p76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4" name="Google Shape;6534;p76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5" name="Google Shape;6535;p76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6" name="Google Shape;6536;p76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7" name="Google Shape;6537;p76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8" name="Google Shape;6538;p76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9" name="Google Shape;6539;p76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540" name="Google Shape;6540;p76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6541" name="Google Shape;6541;p76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42" name="Google Shape;6542;p76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6543" name="Google Shape;6543;p76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6544" name="Google Shape;6544;p76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6545" name="Google Shape;6545;p76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6546;p76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6547;p76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76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76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0" name="Google Shape;6550;p76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1" name="Google Shape;6551;p76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76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3" name="Google Shape;6553;p76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4" name="Google Shape;6554;p76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5" name="Google Shape;6555;p76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6" name="Google Shape;6556;p76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7" name="Google Shape;6557;p76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6558;p76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9" name="Google Shape;6559;p76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0" name="Google Shape;6560;p76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1" name="Google Shape;6561;p76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2" name="Google Shape;6562;p76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3" name="Google Shape;6563;p76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4" name="Google Shape;6564;p76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5" name="Google Shape;6565;p76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6566" name="Google Shape;6566;p76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567" name="Google Shape;6567;p76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568" name="Google Shape;6568;p76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9" name="Google Shape;6569;p76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70" name="Google Shape;6570;p76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571" name="Google Shape;6571;p76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572" name="Google Shape;6572;p76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573" name="Google Shape;6573;p76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74" name="Google Shape;6574;p76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6575" name="Google Shape;6575;p76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6576" name="Google Shape;6576;p76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577" name="Google Shape;6577;p76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8" name="Google Shape;6578;p76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79" name="Google Shape;6579;p76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6580" name="Google Shape;6580;p76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1" name="Google Shape;6581;p76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82" name="Google Shape;6582;p76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6583" name="Google Shape;6583;p76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6584" name="Google Shape;6584;p76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85" name="Google Shape;6585;p76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86" name="Google Shape;6586;p76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587" name="Google Shape;6587;p76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8" name="Google Shape;6588;p76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589" name="Google Shape;6589;p76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90" name="Google Shape;6590;p76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6591" name="Google Shape;6591;p76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6592" name="Google Shape;6592;p76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3" name="Google Shape;6593;p76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4" name="Google Shape;6594;p76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95" name="Google Shape;6595;p76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6596" name="Google Shape;6596;p76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7" name="Google Shape;6597;p76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598" name="Google Shape;6598;p76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6599" name="Google Shape;6599;p76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6600" name="Google Shape;6600;p76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1" name="Google Shape;6601;p76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02" name="Google Shape;6602;p76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6603" name="Google Shape;6603;p76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4" name="Google Shape;6604;p76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5" name="Google Shape;6605;p76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606" name="Google Shape;6606;p76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6607" name="Google Shape;6607;p76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6608" name="Google Shape;6608;p76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9" name="Google Shape;6609;p76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10" name="Google Shape;6610;p76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6611" name="Google Shape;6611;p76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12" name="Google Shape;6612;p76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6613" name="Google Shape;6613;p76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14" name="Google Shape;6614;p76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6615" name="Google Shape;6615;p76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6616" name="Google Shape;6616;p76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6617" name="Google Shape;6617;p76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8" name="Google Shape;6618;p76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19" name="Google Shape;6619;p76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6620" name="Google Shape;6620;p76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6621" name="Google Shape;6621;p76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6622" name="Google Shape;6622;p76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623" name="Google Shape;6623;p76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6624" name="Google Shape;6624;p76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625" name="Google Shape;6625;p76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6" name="Google Shape;6626;p76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627" name="Google Shape;6627;p76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6628" name="Google Shape;6628;p76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9" name="Google Shape;6629;p76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6630" name="Google Shape;6630;p76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6631" name="Google Shape;6631;p76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76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76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76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76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76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76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76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76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76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76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76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76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76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76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76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76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76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76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76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76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76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76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76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76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76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76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76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76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76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76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76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76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8" name="Google Shape;6668;p77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6669" name="Google Shape;6669;p77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0" name="Google Shape;6670;p77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1" name="Google Shape;6671;p77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2" name="Google Shape;6672;p77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3" name="Google Shape;6673;p77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4" name="Google Shape;6674;p77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5" name="Google Shape;6675;p77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6" name="Google Shape;6676;p77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7" name="Google Shape;6677;p77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8" name="Google Shape;6678;p77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79" name="Google Shape;6679;p77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80" name="Google Shape;6680;p77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81" name="Google Shape;6681;p77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6682" name="Google Shape;6682;p77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6683" name="Google Shape;6683;p77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6684" name="Google Shape;6684;p77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5" name="Google Shape;6685;p77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6" name="Google Shape;6686;p77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7" name="Google Shape;6687;p77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8" name="Google Shape;6688;p77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89" name="Google Shape;6689;p77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0" name="Google Shape;6690;p77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1" name="Google Shape;6691;p77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2" name="Google Shape;6692;p77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3" name="Google Shape;6693;p77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4" name="Google Shape;6694;p77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95" name="Google Shape;6695;p77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6696" name="Google Shape;6696;p77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{3D76AAA5-AC08-4C56-A500-066053FF169A}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697" name="Google Shape;6697;p77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6698" name="Google Shape;6698;p77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9" name="Google Shape;6699;p77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0" name="Google Shape;6700;p77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1" name="Google Shape;6701;p77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2" name="Google Shape;6702;p77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3" name="Google Shape;6703;p77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4" name="Google Shape;6704;p77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05" name="Google Shape;6705;p77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77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77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77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77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77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77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12" name="Google Shape;6712;p77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13" name="Google Shape;6713;p77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6714" name="Google Shape;6714;p77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5" name="Google Shape;6715;p77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6716" name="Google Shape;6716;p77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77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77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77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77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77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77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77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77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77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77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77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77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77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77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77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77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77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77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77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77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77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77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77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77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77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77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77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77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77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77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77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748" name="Google Shape;6748;p77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{3D76AAA5-AC08-4C56-A500-066053FF169A}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49" name="Google Shape;6749;p77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{3D76AAA5-AC08-4C56-A500-066053FF169A}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750" name="Google Shape;6750;p77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6751" name="Google Shape;6751;p77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77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3" name="Google Shape;6753;p77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6754" name="Google Shape;6754;p77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77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6" name="Google Shape;6756;p77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6757" name="Google Shape;6757;p77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6758" name="Google Shape;6758;p77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77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77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77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77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77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4" name="Google Shape;6764;p77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6765" name="Google Shape;6765;p77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77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77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77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77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77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71" name="Google Shape;6771;p77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6772" name="Google Shape;6772;p77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77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77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77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77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77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78" name="Google Shape;6778;p77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6779" name="Google Shape;6779;p77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77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77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77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77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77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85" name="Google Shape;6785;p77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6786" name="Google Shape;6786;p77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77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77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77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77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77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6792" name="Google Shape;6792;p77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{3D76AAA5-AC08-4C56-A500-066053FF169A}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793" name="Google Shape;6793;p77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6794" name="Google Shape;6794;p77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6795" name="Google Shape;6795;p77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6796" name="Google Shape;6796;p77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6797" name="Google Shape;6797;p77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6798" name="Google Shape;6798;p77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6799" name="Google Shape;6799;p77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6800" name="Google Shape;6800;p77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6801" name="Google Shape;6801;p77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6802" name="Google Shape;6802;p77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6803" name="Google Shape;6803;p77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6804" name="Google Shape;6804;p77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6805" name="Google Shape;6805;p77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77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07" name="Google Shape;6807;p77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6808" name="Google Shape;6808;p77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77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10" name="Google Shape;6810;p77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6811" name="Google Shape;6811;p77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77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13" name="Google Shape;6813;p77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6814" name="Google Shape;6814;p77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77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16" name="Google Shape;6816;p77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6817" name="Google Shape;6817;p77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77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19" name="Google Shape;6819;p77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6820" name="Google Shape;6820;p77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77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22" name="Google Shape;6822;p77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6823" name="Google Shape;6823;p77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77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25" name="Google Shape;6825;p77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6826" name="Google Shape;6826;p77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77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28" name="Google Shape;6828;p77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6829" name="Google Shape;6829;p77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77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31" name="Google Shape;6831;p77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6832" name="Google Shape;6832;p77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77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8" name="Google Shape;6838;p78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6839" name="Google Shape;6839;p78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6840" name="Google Shape;6840;p78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78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42" name="Google Shape;6842;p78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6843" name="Google Shape;6843;p78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78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45" name="Google Shape;6845;p78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6846" name="Google Shape;6846;p78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78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48" name="Google Shape;6848;p78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6849" name="Google Shape;6849;p78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78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51" name="Google Shape;6851;p78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2" name="Google Shape;6852;p78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6853" name="Google Shape;6853;p78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78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78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78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78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78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78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78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78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78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78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78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78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78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78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78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78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78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78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78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78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78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78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78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78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78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78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78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78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78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78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78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5" name="Google Shape;6885;p78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6886" name="Google Shape;6886;p78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87" name="Google Shape;6887;p78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6888" name="Google Shape;6888;p78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89" name="Google Shape;6889;p78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0" name="Google Shape;6890;p78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6891" name="Google Shape;6891;p78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92" name="Google Shape;6892;p78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3" name="Google Shape;6893;p78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6894" name="Google Shape;6894;p78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95" name="Google Shape;6895;p78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6" name="Google Shape;6896;p78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6897" name="Google Shape;6897;p78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898" name="Google Shape;6898;p78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9" name="Google Shape;6899;p78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6900" name="Google Shape;6900;p78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6901" name="Google Shape;6901;p78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02" name="Google Shape;6902;p78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6903" name="Google Shape;6903;p78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6904" name="Google Shape;6904;p78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78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06" name="Google Shape;6906;p78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6907" name="Google Shape;6907;p78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78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09" name="Google Shape;6909;p78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6910" name="Google Shape;6910;p78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78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12" name="Google Shape;6912;p78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6913" name="Google Shape;6913;p78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78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5" name="Google Shape;6915;p78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6916" name="Google Shape;6916;p78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7" name="Google Shape;6917;p78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6918" name="Google Shape;6918;p78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78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0" name="Google Shape;6920;p78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6921" name="Google Shape;6921;p78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78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3" name="Google Shape;6923;p78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6924" name="Google Shape;6924;p78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78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6" name="Google Shape;6926;p78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6927" name="Google Shape;6927;p78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78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29" name="Google Shape;6929;p78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6930" name="Google Shape;6930;p78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78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78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78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78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78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6" name="Google Shape;6936;p78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6937" name="Google Shape;6937;p78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6938" name="Google Shape;6938;p78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78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0" name="Google Shape;6940;p78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6941" name="Google Shape;6941;p78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78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3" name="Google Shape;6943;p78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6944" name="Google Shape;6944;p78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78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6" name="Google Shape;6946;p78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6947" name="Google Shape;6947;p78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78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49" name="Google Shape;6949;p78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6950" name="Google Shape;6950;p78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6951" name="Google Shape;6951;p78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78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3" name="Google Shape;6953;p78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6954" name="Google Shape;6954;p78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78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6" name="Google Shape;6956;p78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6957" name="Google Shape;6957;p78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78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9" name="Google Shape;6959;p78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6960" name="Google Shape;6960;p78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78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62" name="Google Shape;6962;p78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6963" name="Google Shape;6963;p78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78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78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78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7" name="Google Shape;6967;p78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6968" name="Google Shape;6968;p78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78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78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78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78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78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4" name="Google Shape;6974;p78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6975" name="Google Shape;6975;p78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78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78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78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78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78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81" name="Google Shape;6981;p78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6982" name="Google Shape;6982;p78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6983" name="Google Shape;6983;p78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4" name="Google Shape;6984;p78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5" name="Google Shape;6985;p78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6" name="Google Shape;6986;p78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7" name="Google Shape;6987;p78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8" name="Google Shape;6988;p78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9" name="Google Shape;6989;p78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0" name="Google Shape;6990;p78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1" name="Google Shape;6991;p78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2" name="Google Shape;6992;p78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3" name="Google Shape;6993;p78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4" name="Google Shape;6994;p78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5" name="Google Shape;6995;p78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6" name="Google Shape;6996;p78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7" name="Google Shape;6997;p78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8" name="Google Shape;6998;p78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9" name="Google Shape;6999;p78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0" name="Google Shape;7000;p78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1" name="Google Shape;7001;p78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002" name="Google Shape;7002;p78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78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78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78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78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78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08" name="Google Shape;7008;p78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7009" name="Google Shape;7009;p78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78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78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78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3" name="Google Shape;7013;p78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7014" name="Google Shape;7014;p78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78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78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78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78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78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78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78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78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78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78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78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6" name="Google Shape;7026;p78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7027" name="Google Shape;7027;p78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7028" name="Google Shape;7028;p78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7029" name="Google Shape;7029;p78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7030" name="Google Shape;7030;p78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7031" name="Google Shape;7031;p78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7032" name="Google Shape;7032;p78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7033" name="Google Shape;7033;p78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7034" name="Google Shape;7034;p78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7035" name="Google Shape;7035;p78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7036" name="Google Shape;7036;p78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7037" name="Google Shape;7037;p78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7038" name="Google Shape;7038;p78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7039" name="Google Shape;7039;p78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7040" name="Google Shape;7040;p78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78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78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3" name="Google Shape;7043;p78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7044" name="Google Shape;7044;p78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78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6" name="Google Shape;7046;p78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7047" name="Google Shape;7047;p78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78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9" name="Google Shape;7049;p78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7050" name="Google Shape;7050;p78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78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78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78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78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78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6" name="Google Shape;7056;p78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7057" name="Google Shape;7057;p78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78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9" name="Google Shape;7059;p78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0" name="Google Shape;7060;p78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7061" name="Google Shape;7061;p78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2" name="Google Shape;7062;p78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3" name="Google Shape;7063;p78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4" name="Google Shape;7064;p78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5" name="Google Shape;7065;p78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6" name="Google Shape;7066;p78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67" name="Google Shape;7067;p78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7068" name="Google Shape;7068;p78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069" name="Google Shape;7069;p78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78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78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78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73" name="Google Shape;7073;p78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074" name="Google Shape;7074;p78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5" name="Google Shape;7075;p78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6" name="Google Shape;7076;p78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7" name="Google Shape;7077;p78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78" name="Google Shape;7078;p78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9" name="Google Shape;7079;p78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0" name="Google Shape;7080;p78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7081" name="Google Shape;7081;p78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78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78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78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5" name="Google Shape;7085;p78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7086" name="Google Shape;7086;p78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7087" name="Google Shape;7087;p78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88" name="Google Shape;7088;p78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089" name="Google Shape;7089;p78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7090" name="Google Shape;7090;p78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91" name="Google Shape;7091;p78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092" name="Google Shape;7092;p78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7093" name="Google Shape;7093;p78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94" name="Google Shape;7094;p78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095" name="Google Shape;7095;p78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7096" name="Google Shape;7096;p78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97" name="Google Shape;7097;p78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098" name="Google Shape;7098;p78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7099" name="Google Shape;7099;p78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00" name="Google Shape;7100;p78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101" name="Google Shape;7101;p78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7102" name="Google Shape;7102;p78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78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78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78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78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7" name="Google Shape;7107;p78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7108" name="Google Shape;7108;p78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78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78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1" name="Google Shape;7111;p78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7112" name="Google Shape;7112;p78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7113" name="Google Shape;7113;p78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7114" name="Google Shape;7114;p78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5" name="Google Shape;7115;p78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6" name="Google Shape;7116;p78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7117" name="Google Shape;7117;p78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8" name="Google Shape;7118;p78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19" name="Google Shape;7119;p78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7120" name="Google Shape;7120;p78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1" name="Google Shape;7121;p78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2" name="Google Shape;7122;p78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7123" name="Google Shape;7123;p78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78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78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78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78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78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78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78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78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78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33" name="Google Shape;7133;p78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7134" name="Google Shape;7134;p78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7135" name="Google Shape;7135;p78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78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78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78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78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78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41" name="Google Shape;7141;p78"/>
              <p:cNvCxnSpPr>
                <a:stCxn id="7139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42" name="Google Shape;7142;p78"/>
              <p:cNvCxnSpPr>
                <a:stCxn id="7136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43" name="Google Shape;7143;p78"/>
              <p:cNvCxnSpPr>
                <a:stCxn id="7137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44" name="Google Shape;7144;p78"/>
              <p:cNvCxnSpPr>
                <a:stCxn id="7140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45" name="Google Shape;7145;p78"/>
              <p:cNvCxnSpPr>
                <a:stCxn id="7138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46" name="Google Shape;7146;p78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7147" name="Google Shape;7147;p78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78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78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50" name="Google Shape;7150;p78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7151" name="Google Shape;7151;p78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7152" name="Google Shape;7152;p78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78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4" name="Google Shape;7154;p78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7155" name="Google Shape;7155;p78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78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7" name="Google Shape;7157;p78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7158" name="Google Shape;7158;p78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78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0" name="Google Shape;7160;p78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7161" name="Google Shape;7161;p78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78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63" name="Google Shape;7163;p78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7164" name="Google Shape;7164;p78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78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6" name="Google Shape;7166;p78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7167" name="Google Shape;7167;p78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78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78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78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78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78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78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78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78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6" name="Google Shape;7176;p78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7177" name="Google Shape;7177;p78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7178" name="Google Shape;7178;p78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78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80" name="Google Shape;7180;p78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7181" name="Google Shape;7181;p78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7182" name="Google Shape;7182;p78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7183" name="Google Shape;7183;p78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84" name="Google Shape;7184;p78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185" name="Google Shape;7185;p78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7186" name="Google Shape;7186;p78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87" name="Google Shape;7187;p78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188" name="Google Shape;7188;p78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7189" name="Google Shape;7189;p78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90" name="Google Shape;7190;p78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191" name="Google Shape;7191;p78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7192" name="Google Shape;7192;p78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93" name="Google Shape;7193;p78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194" name="Google Shape;7194;p78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7195" name="Google Shape;7195;p78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96" name="Google Shape;7196;p78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7197" name="Google Shape;7197;p78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7198" name="Google Shape;7198;p78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199" name="Google Shape;7199;p78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7200" name="Google Shape;7200;p78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01" name="Google Shape;7201;p78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02" name="Google Shape;7202;p78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03" name="Google Shape;7203;p78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04" name="Google Shape;7204;p78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7205" name="Google Shape;7205;p78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78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78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78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78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0" name="Google Shape;7210;p78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7211" name="Google Shape;7211;p78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7212" name="Google Shape;7212;p78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78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4" name="Google Shape;7214;p78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7215" name="Google Shape;7215;p78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78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7" name="Google Shape;7217;p78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7218" name="Google Shape;7218;p78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78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20" name="Google Shape;7220;p78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7221" name="Google Shape;7221;p78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78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23" name="Google Shape;7223;p78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7224" name="Google Shape;7224;p78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5" name="Google Shape;7225;p78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7226" name="Google Shape;7226;p78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78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78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29" name="Google Shape;7229;p78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7230" name="Google Shape;7230;p78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78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78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78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78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78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78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78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78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42"/>
          <p:cNvPicPr preferRelativeResize="0"/>
          <p:nvPr/>
        </p:nvPicPr>
        <p:blipFill rotWithShape="1">
          <a:blip r:embed="rId3">
            <a:alphaModFix/>
          </a:blip>
          <a:srcRect l="16533" r="16527"/>
          <a:stretch/>
        </p:blipFill>
        <p:spPr>
          <a:xfrm>
            <a:off x="326233" y="9197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2" name="Google Shape;1872;p42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3" name="Google Shape;1873;p42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3" name="Google Shape;7243;p79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7244" name="Google Shape;7244;p79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7245" name="Google Shape;7245;p79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79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79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79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79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79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79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79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79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79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55" name="Google Shape;7255;p79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7256" name="Google Shape;7256;p79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79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79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79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79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79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79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79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79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79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66" name="Google Shape;7266;p79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7267" name="Google Shape;7267;p79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79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79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79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79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79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79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79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79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79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7" name="Google Shape;7277;p79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7278" name="Google Shape;7278;p79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79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79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79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79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79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79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79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79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79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88" name="Google Shape;7288;p79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7289" name="Google Shape;7289;p79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79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79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79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79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79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79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79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79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79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9" name="Google Shape;7299;p79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7300" name="Google Shape;7300;p79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79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79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79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79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79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79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79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79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79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10" name="Google Shape;7310;p79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7311" name="Google Shape;7311;p79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79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79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79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79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79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79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79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79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79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1" name="Google Shape;7321;p79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7322" name="Google Shape;7322;p79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79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79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79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79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79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79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79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79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79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32" name="Google Shape;7332;p79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7333" name="Google Shape;7333;p79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79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79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79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79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79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79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79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79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79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3" name="Google Shape;7343;p79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7344" name="Google Shape;7344;p79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79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79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79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79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79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79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79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79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79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54" name="Google Shape;7354;p79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7355" name="Google Shape;7355;p79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7356" name="Google Shape;7356;p79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79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79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79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79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1" name="Google Shape;7361;p79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7362" name="Google Shape;7362;p79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79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79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79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79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7" name="Google Shape;7367;p79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7368" name="Google Shape;7368;p79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79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79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79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79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3" name="Google Shape;7373;p79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7374" name="Google Shape;7374;p79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79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79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79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79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79" name="Google Shape;7379;p79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7380" name="Google Shape;7380;p79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79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79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79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79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79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79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79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79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79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79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79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79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79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79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79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79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79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8" name="Google Shape;7398;p79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7399" name="Google Shape;7399;p7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79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1" name="Google Shape;7401;p79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7402" name="Google Shape;7402;p79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79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4" name="Google Shape;7404;p79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7405" name="Google Shape;7405;p7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7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7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7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7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7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79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79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3" name="Google Shape;7413;p79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7414" name="Google Shape;7414;p79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79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79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79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79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79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7420" name="Google Shape;7420;p79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79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79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79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79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5" name="Google Shape;7425;p79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7426" name="Google Shape;7426;p79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7427" name="Google Shape;7427;p7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28" name="Google Shape;7428;p79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429" name="Google Shape;7429;p79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7430" name="Google Shape;7430;p7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31" name="Google Shape;7431;p79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7432" name="Google Shape;7432;p79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7433" name="Google Shape;7433;p79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7434" name="Google Shape;7434;p7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7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36" name="Google Shape;7436;p79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7437" name="Google Shape;7437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39" name="Google Shape;7439;p79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7440" name="Google Shape;7440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42" name="Google Shape;7442;p79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7443" name="Google Shape;7443;p7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7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45" name="Google Shape;7445;p79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7446" name="Google Shape;7446;p7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7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8" name="Google Shape;7448;p79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7449" name="Google Shape;7449;p79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450" name="Google Shape;7450;p79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7451" name="Google Shape;7451;p79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52" name="Google Shape;7452;p79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453" name="Google Shape;7453;p79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7454" name="Google Shape;7454;p79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7455" name="Google Shape;7455;p79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79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7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7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7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7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61" name="Google Shape;7461;p79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7462" name="Google Shape;7462;p79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79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7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7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7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7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68" name="Google Shape;7468;p7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9" name="Google Shape;7469;p79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7470" name="Google Shape;7470;p79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7471" name="Google Shape;7471;p79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72" name="Google Shape;7472;p79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73" name="Google Shape;7473;p79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7474" name="Google Shape;7474;p79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75" name="Google Shape;7475;p79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76" name="Google Shape;7476;p79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7477" name="Google Shape;7477;p79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78" name="Google Shape;7478;p79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79" name="Google Shape;7479;p79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7480" name="Google Shape;7480;p79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81" name="Google Shape;7481;p79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482" name="Google Shape;7482;p79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7483" name="Google Shape;7483;p79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79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79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79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7" name="Google Shape;7487;p79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7488" name="Google Shape;7488;p79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7489" name="Google Shape;7489;p79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90" name="Google Shape;7490;p79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91" name="Google Shape;7491;p79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7492" name="Google Shape;7492;p79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7493" name="Google Shape;7493;p79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4" name="Google Shape;7494;p79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5" name="Google Shape;7495;p79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6" name="Google Shape;7496;p79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7" name="Google Shape;7497;p79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8" name="Google Shape;7498;p79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9" name="Google Shape;7499;p79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00" name="Google Shape;7500;p79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7501" name="Google Shape;7501;p79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2" name="Google Shape;7502;p79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3" name="Google Shape;7503;p79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4" name="Google Shape;7504;p79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5" name="Google Shape;7505;p79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6" name="Google Shape;7506;p79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7" name="Google Shape;7507;p79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08" name="Google Shape;7508;p79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7509" name="Google Shape;7509;p7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0" name="Google Shape;7510;p7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1" name="Google Shape;7511;p7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2" name="Google Shape;7512;p7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3" name="Google Shape;7513;p7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4" name="Google Shape;7514;p7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5" name="Google Shape;7515;p7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16" name="Google Shape;7516;p79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517" name="Google Shape;7517;p7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8" name="Google Shape;7518;p7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9" name="Google Shape;7519;p7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0" name="Google Shape;7520;p7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1" name="Google Shape;7521;p7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2" name="Google Shape;7522;p7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3" name="Google Shape;7523;p7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24" name="Google Shape;7524;p79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7525" name="Google Shape;7525;p79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6" name="Google Shape;7526;p79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7" name="Google Shape;7527;p79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8" name="Google Shape;7528;p79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9" name="Google Shape;7529;p79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0" name="Google Shape;7530;p79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1" name="Google Shape;7531;p79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32" name="Google Shape;7532;p79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7533" name="Google Shape;7533;p7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4" name="Google Shape;7534;p7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5" name="Google Shape;7535;p7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6" name="Google Shape;7536;p7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7" name="Google Shape;7537;p7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8" name="Google Shape;7538;p7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9" name="Google Shape;7539;p7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0" name="Google Shape;7540;p79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7541" name="Google Shape;7541;p7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2" name="Google Shape;7542;p7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3" name="Google Shape;7543;p7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4" name="Google Shape;7544;p7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5" name="Google Shape;7545;p7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6" name="Google Shape;7546;p7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7" name="Google Shape;7547;p7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548" name="Google Shape;7548;p79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7549" name="Google Shape;7549;p79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79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79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79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79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79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79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79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79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79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9" name="Google Shape;7559;p79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7560" name="Google Shape;7560;p79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79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79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79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64" name="Google Shape;7564;p79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565" name="Google Shape;7565;p79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566" name="Google Shape;7566;p79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567" name="Google Shape;7567;p79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568" name="Google Shape;7568;p79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79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7570" name="Google Shape;7570;p79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7571" name="Google Shape;7571;p79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72" name="Google Shape;7572;p79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7573" name="Google Shape;7573;p79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574" name="Google Shape;7574;p79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7575" name="Google Shape;7575;p79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7576" name="Google Shape;7576;p79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77" name="Google Shape;7577;p79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7578" name="Google Shape;7578;p79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579" name="Google Shape;7579;p79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7580" name="Google Shape;7580;p79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7581" name="Google Shape;7581;p79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82" name="Google Shape;7582;p79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7583" name="Google Shape;7583;p79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584" name="Google Shape;7584;p79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7585" name="Google Shape;7585;p79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7586" name="Google Shape;7586;p79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87" name="Google Shape;7587;p79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7588" name="Google Shape;7588;p79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589" name="Google Shape;7589;p79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7590" name="Google Shape;7590;p79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7591" name="Google Shape;7591;p79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7592" name="Google Shape;7592;p79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7593" name="Google Shape;7593;p79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4" name="Google Shape;7594;p79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95" name="Google Shape;7595;p79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7596" name="Google Shape;7596;p79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597" name="Google Shape;7597;p79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7598" name="Google Shape;7598;p79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7599" name="Google Shape;7599;p79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7600" name="Google Shape;7600;p79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1" name="Google Shape;7601;p79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02" name="Google Shape;7602;p79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7603" name="Google Shape;7603;p79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604" name="Google Shape;7604;p79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7605" name="Google Shape;7605;p79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7606" name="Google Shape;7606;p79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7607" name="Google Shape;7607;p79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8" name="Google Shape;7608;p79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09" name="Google Shape;7609;p79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7610" name="Google Shape;7610;p79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611" name="Google Shape;7611;p79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7612" name="Google Shape;7612;p79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7613" name="Google Shape;7613;p79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7614" name="Google Shape;7614;p79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615" name="Google Shape;7615;p79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7616" name="Google Shape;7616;p79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7617" name="Google Shape;7617;p79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8" name="Google Shape;7618;p79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3" name="Google Shape;7623;p8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4" name="Google Shape;7624;p80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25" name="Google Shape;7625;p80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626" name="Google Shape;7626;p80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7" name="Google Shape;7627;p80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8" name="Google Shape;7628;p80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9" name="Google Shape;7629;p80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0" name="Google Shape;7630;p80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1" name="Google Shape;7631;p80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32" name="Google Shape;7632;p80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633" name="Google Shape;7633;p80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4" name="Google Shape;7634;p80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35" name="Google Shape;7635;p80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636" name="Google Shape;7636;p80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37" name="Google Shape;7637;p80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38" name="Google Shape;7638;p80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639" name="Google Shape;7639;p80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0" name="Google Shape;7640;p80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41" name="Google Shape;7641;p80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642" name="Google Shape;7642;p80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3" name="Google Shape;7643;p80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4" name="Google Shape;7644;p80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5" name="Google Shape;7645;p80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6" name="Google Shape;7646;p80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7" name="Google Shape;7647;p80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48" name="Google Shape;7648;p80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649" name="Google Shape;7649;p80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0" name="Google Shape;7650;p80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1" name="Google Shape;7651;p80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2" name="Google Shape;7652;p80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3" name="Google Shape;7653;p80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4" name="Google Shape;7654;p80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5" name="Google Shape;7655;p80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6" name="Google Shape;7656;p80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57" name="Google Shape;7657;p80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658" name="Google Shape;7658;p80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9" name="Google Shape;7659;p80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60" name="Google Shape;7660;p80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661" name="Google Shape;7661;p80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2" name="Google Shape;7662;p80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63" name="Google Shape;7663;p80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664" name="Google Shape;7664;p80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5" name="Google Shape;7665;p80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66" name="Google Shape;7666;p80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667" name="Google Shape;7667;p80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8" name="Google Shape;7668;p80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9" name="Google Shape;7669;p80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0" name="Google Shape;7670;p80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1" name="Google Shape;7671;p80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2" name="Google Shape;7672;p80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673" name="Google Shape;7673;p80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4" name="Google Shape;7674;p80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5" name="Google Shape;7675;p80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6" name="Google Shape;7676;p80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77" name="Google Shape;7677;p80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678" name="Google Shape;7678;p80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679" name="Google Shape;7679;p80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0" name="Google Shape;7680;p80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1" name="Google Shape;7681;p80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2" name="Google Shape;7682;p80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683" name="Google Shape;7683;p80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4" name="Google Shape;7684;p80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85" name="Google Shape;7685;p80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686" name="Google Shape;7686;p80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7" name="Google Shape;7687;p80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8" name="Google Shape;7688;p80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89" name="Google Shape;7689;p80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690" name="Google Shape;7690;p80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691" name="Google Shape;7691;p80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2" name="Google Shape;7692;p80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3" name="Google Shape;7693;p80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4" name="Google Shape;7694;p80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95" name="Google Shape;7695;p80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696" name="Google Shape;7696;p80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7" name="Google Shape;7697;p80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98" name="Google Shape;7698;p80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699" name="Google Shape;7699;p80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0" name="Google Shape;7700;p80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1" name="Google Shape;7701;p80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2" name="Google Shape;7702;p80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3" name="Google Shape;7703;p80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4" name="Google Shape;7704;p80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05" name="Google Shape;7705;p80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706" name="Google Shape;7706;p80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7" name="Google Shape;7707;p80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8" name="Google Shape;7708;p80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9" name="Google Shape;7709;p80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0" name="Google Shape;7710;p80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1" name="Google Shape;7711;p80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2" name="Google Shape;7712;p80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13" name="Google Shape;7713;p80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714" name="Google Shape;7714;p80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5" name="Google Shape;7715;p80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6" name="Google Shape;7716;p80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7" name="Google Shape;7717;p80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18" name="Google Shape;7718;p80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719" name="Google Shape;7719;p80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0" name="Google Shape;7720;p80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1" name="Google Shape;7721;p80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722" name="Google Shape;7722;p80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3" name="Google Shape;7723;p80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4" name="Google Shape;7724;p80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5" name="Google Shape;7725;p80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726" name="Google Shape;7726;p80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7" name="Google Shape;7727;p80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8" name="Google Shape;7728;p80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29" name="Google Shape;7729;p80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730" name="Google Shape;7730;p8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1" name="Google Shape;7731;p8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32" name="Google Shape;7732;p80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733" name="Google Shape;7733;p80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4" name="Google Shape;7734;p80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5" name="Google Shape;7735;p80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6" name="Google Shape;7736;p80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7" name="Google Shape;7737;p80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38" name="Google Shape;7738;p80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739" name="Google Shape;7739;p80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0" name="Google Shape;7740;p80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1" name="Google Shape;7741;p80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2" name="Google Shape;7742;p80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3" name="Google Shape;7743;p80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4" name="Google Shape;7744;p80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5" name="Google Shape;7745;p80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6" name="Google Shape;7746;p80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7" name="Google Shape;7747;p80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8" name="Google Shape;7748;p80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9" name="Google Shape;7749;p80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0" name="Google Shape;7750;p80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1" name="Google Shape;7751;p80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2" name="Google Shape;7752;p80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3" name="Google Shape;7753;p80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4" name="Google Shape;7754;p80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5" name="Google Shape;7755;p80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6" name="Google Shape;7756;p80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7" name="Google Shape;7757;p80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58" name="Google Shape;7758;p80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759" name="Google Shape;7759;p80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0" name="Google Shape;7760;p80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1" name="Google Shape;7761;p80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2" name="Google Shape;7762;p80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3" name="Google Shape;7763;p80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764" name="Google Shape;7764;p80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5" name="Google Shape;7765;p80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6" name="Google Shape;7766;p80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67" name="Google Shape;7767;p80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768" name="Google Shape;7768;p80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9" name="Google Shape;7769;p80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0" name="Google Shape;7770;p80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1" name="Google Shape;7771;p80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2" name="Google Shape;7772;p80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3" name="Google Shape;7773;p80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774" name="Google Shape;7774;p80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5" name="Google Shape;7775;p80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6" name="Google Shape;7776;p80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7" name="Google Shape;7777;p80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778" name="Google Shape;7778;p80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79" name="Google Shape;7779;p80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0" name="Google Shape;7780;p80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81" name="Google Shape;7781;p80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782" name="Google Shape;7782;p80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3" name="Google Shape;7783;p80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4" name="Google Shape;7784;p80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5" name="Google Shape;7785;p80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6" name="Google Shape;7786;p80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87" name="Google Shape;7787;p80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788" name="Google Shape;7788;p80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9" name="Google Shape;7789;p80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0" name="Google Shape;7790;p80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91" name="Google Shape;7791;p80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792" name="Google Shape;7792;p80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793" name="Google Shape;7793;p80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4" name="Google Shape;7794;p80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95" name="Google Shape;7795;p80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796" name="Google Shape;7796;p80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7" name="Google Shape;7797;p80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8" name="Google Shape;7798;p80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9" name="Google Shape;7799;p80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0" name="Google Shape;7800;p80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1" name="Google Shape;7801;p80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2" name="Google Shape;7802;p80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3" name="Google Shape;7803;p80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04" name="Google Shape;7804;p80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805" name="Google Shape;7805;p80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6" name="Google Shape;7806;p80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7" name="Google Shape;7807;p80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08" name="Google Shape;7808;p80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809" name="Google Shape;7809;p80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0" name="Google Shape;7810;p80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11" name="Google Shape;7811;p80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812" name="Google Shape;7812;p80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3" name="Google Shape;7813;p80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4" name="Google Shape;7814;p80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15" name="Google Shape;7815;p80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816" name="Google Shape;7816;p80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7" name="Google Shape;7817;p80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8" name="Google Shape;7818;p80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9" name="Google Shape;7819;p80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0" name="Google Shape;7820;p80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21" name="Google Shape;7821;p80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822" name="Google Shape;7822;p80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3" name="Google Shape;7823;p80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24" name="Google Shape;7824;p80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825" name="Google Shape;7825;p80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826" name="Google Shape;7826;p80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7" name="Google Shape;7827;p80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8" name="Google Shape;7828;p80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9" name="Google Shape;7829;p80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0" name="Google Shape;7830;p80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1" name="Google Shape;7831;p80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2" name="Google Shape;7832;p80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33" name="Google Shape;7833;p80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834" name="Google Shape;7834;p80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5" name="Google Shape;7835;p80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6" name="Google Shape;7836;p80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37" name="Google Shape;7837;p80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838" name="Google Shape;7838;p80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9" name="Google Shape;7839;p80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0" name="Google Shape;7840;p80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1" name="Google Shape;7841;p80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42" name="Google Shape;7842;p80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843" name="Google Shape;7843;p80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4" name="Google Shape;7844;p80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5" name="Google Shape;7845;p80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6" name="Google Shape;7846;p80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7" name="Google Shape;7847;p80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8" name="Google Shape;7848;p80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49" name="Google Shape;7849;p80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850" name="Google Shape;7850;p80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1" name="Google Shape;7851;p80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2" name="Google Shape;7852;p80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53" name="Google Shape;7853;p80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854" name="Google Shape;7854;p80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5" name="Google Shape;7855;p80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6" name="Google Shape;7856;p80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7" name="Google Shape;7857;p80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8" name="Google Shape;7858;p80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9" name="Google Shape;7859;p80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0" name="Google Shape;7860;p80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61" name="Google Shape;7861;p80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862" name="Google Shape;7862;p80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3" name="Google Shape;7863;p80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4" name="Google Shape;7864;p80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5" name="Google Shape;7865;p80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6" name="Google Shape;7866;p80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67" name="Google Shape;7867;p80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868" name="Google Shape;7868;p80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869" name="Google Shape;7869;p80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0" name="Google Shape;7870;p80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1" name="Google Shape;7871;p80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72" name="Google Shape;7872;p80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873" name="Google Shape;7873;p80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4" name="Google Shape;7874;p80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75" name="Google Shape;7875;p80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876" name="Google Shape;7876;p80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877" name="Google Shape;7877;p80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8" name="Google Shape;7878;p80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79" name="Google Shape;7879;p80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880" name="Google Shape;7880;p80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1" name="Google Shape;7881;p80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82" name="Google Shape;7882;p80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883" name="Google Shape;7883;p80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884" name="Google Shape;7884;p80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885" name="Google Shape;7885;p80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6" name="Google Shape;7886;p80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7" name="Google Shape;7887;p80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8" name="Google Shape;7888;p80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9" name="Google Shape;7889;p80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90" name="Google Shape;7890;p80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891" name="Google Shape;7891;p80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2" name="Google Shape;7892;p80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3" name="Google Shape;7893;p80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4" name="Google Shape;7894;p80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5" name="Google Shape;7895;p80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6" name="Google Shape;7896;p80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97" name="Google Shape;7897;p80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898" name="Google Shape;7898;p80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9" name="Google Shape;7899;p80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0" name="Google Shape;7900;p80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1" name="Google Shape;7901;p80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2" name="Google Shape;7902;p80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3" name="Google Shape;7903;p80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904" name="Google Shape;7904;p80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5" name="Google Shape;7905;p80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6" name="Google Shape;7906;p80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7" name="Google Shape;7907;p80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08" name="Google Shape;7908;p80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909" name="Google Shape;7909;p80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0" name="Google Shape;7910;p80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1" name="Google Shape;7911;p80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912" name="Google Shape;7912;p80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3" name="Google Shape;7913;p80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4" name="Google Shape;7914;p80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915" name="Google Shape;7915;p80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6" name="Google Shape;7916;p80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17" name="Google Shape;7917;p80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918" name="Google Shape;7918;p80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9" name="Google Shape;7919;p80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0" name="Google Shape;7920;p80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921" name="Google Shape;7921;p80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2" name="Google Shape;7922;p80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3" name="Google Shape;7923;p80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4" name="Google Shape;7924;p80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5" name="Google Shape;7925;p80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6" name="Google Shape;7926;p80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7" name="Google Shape;7927;p80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928" name="Google Shape;7928;p80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29" name="Google Shape;7929;p80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0" name="Google Shape;7930;p80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31" name="Google Shape;7931;p80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932" name="Google Shape;7932;p80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3" name="Google Shape;7933;p80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4" name="Google Shape;7934;p80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5" name="Google Shape;7935;p80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36" name="Google Shape;7936;p80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937" name="Google Shape;7937;p80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8" name="Google Shape;7938;p80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39" name="Google Shape;7939;p80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40" name="Google Shape;7940;p80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941" name="Google Shape;7941;p80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2" name="Google Shape;7942;p80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3" name="Google Shape;7943;p80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4" name="Google Shape;7944;p80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5" name="Google Shape;7945;p80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6" name="Google Shape;7946;p80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7" name="Google Shape;7947;p80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8" name="Google Shape;7948;p80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49" name="Google Shape;7949;p80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950" name="Google Shape;7950;p80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1" name="Google Shape;7951;p80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2" name="Google Shape;7952;p80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3" name="Google Shape;7953;p80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4" name="Google Shape;7954;p80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55" name="Google Shape;7955;p80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956" name="Google Shape;7956;p80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7" name="Google Shape;7957;p80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8" name="Google Shape;7958;p80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9" name="Google Shape;7959;p80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0" name="Google Shape;7960;p80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1" name="Google Shape;7961;p80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62" name="Google Shape;7962;p80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963" name="Google Shape;7963;p80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4" name="Google Shape;7964;p80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5" name="Google Shape;7965;p80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6" name="Google Shape;7966;p80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7" name="Google Shape;7967;p80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8" name="Google Shape;7968;p80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9" name="Google Shape;7969;p80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0" name="Google Shape;7970;p80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1" name="Google Shape;7971;p80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2" name="Google Shape;7972;p80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3" name="Google Shape;7973;p80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4" name="Google Shape;7974;p80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75" name="Google Shape;7975;p80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976" name="Google Shape;7976;p80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7" name="Google Shape;7977;p80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8" name="Google Shape;7978;p80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9" name="Google Shape;7979;p80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0" name="Google Shape;7980;p80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1" name="Google Shape;7981;p80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2" name="Google Shape;7982;p80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83" name="Google Shape;7983;p80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984" name="Google Shape;7984;p80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5" name="Google Shape;7985;p80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6" name="Google Shape;7986;p80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7" name="Google Shape;7987;p80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8" name="Google Shape;7988;p80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89" name="Google Shape;7989;p80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990" name="Google Shape;7990;p80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1" name="Google Shape;7991;p80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992" name="Google Shape;7992;p80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993" name="Google Shape;7993;p80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994" name="Google Shape;7994;p80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5" name="Google Shape;7995;p80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96" name="Google Shape;7996;p80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997" name="Google Shape;7997;p80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8" name="Google Shape;7998;p80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9" name="Google Shape;7999;p80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0" name="Google Shape;8000;p80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8001" name="Google Shape;8001;p80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2" name="Google Shape;8002;p80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3" name="Google Shape;8003;p80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4" name="Google Shape;8004;p80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8005" name="Google Shape;8005;p80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6" name="Google Shape;8006;p80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07" name="Google Shape;8007;p80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8008" name="Google Shape;8008;p80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9" name="Google Shape;8009;p80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10" name="Google Shape;8010;p80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8011" name="Google Shape;8011;p80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2" name="Google Shape;8012;p80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3" name="Google Shape;8013;p80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14" name="Google Shape;8014;p80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8015" name="Google Shape;8015;p80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6" name="Google Shape;8016;p80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7" name="Google Shape;8017;p80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18" name="Google Shape;8018;p80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8019" name="Google Shape;8019;p80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0" name="Google Shape;8020;p80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1" name="Google Shape;8021;p80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2" name="Google Shape;8022;p80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23" name="Google Shape;8023;p80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8024" name="Google Shape;8024;p80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5" name="Google Shape;8025;p80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6" name="Google Shape;8026;p80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27" name="Google Shape;8027;p80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28" name="Google Shape;8028;p80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8029" name="Google Shape;8029;p80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30" name="Google Shape;8030;p80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31" name="Google Shape;8031;p80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32" name="Google Shape;8032;p80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7" name="Google Shape;8037;p81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8" name="Google Shape;8038;p81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39" name="Google Shape;8039;p81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8040" name="Google Shape;8040;p81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81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81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3" name="Google Shape;8043;p81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8044" name="Google Shape;8044;p81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81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81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7" name="Google Shape;8047;p81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8048" name="Google Shape;8048;p81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81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81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1" name="Google Shape;8051;p81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8052" name="Google Shape;8052;p81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81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81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81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6" name="Google Shape;8056;p81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8057" name="Google Shape;8057;p81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81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81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0" name="Google Shape;8060;p81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1" name="Google Shape;8061;p81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8062" name="Google Shape;8062;p81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81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4" name="Google Shape;8064;p81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8065" name="Google Shape;8065;p81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81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7" name="Google Shape;8067;p81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8" name="Google Shape;8068;p81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9" name="Google Shape;8069;p81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8070" name="Google Shape;8070;p81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81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81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81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4" name="Google Shape;8074;p81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8075" name="Google Shape;8075;p81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81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7" name="Google Shape;8077;p81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8" name="Google Shape;8078;p81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8079" name="Google Shape;8079;p81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81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81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81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81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81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5" name="Google Shape;8085;p81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8086" name="Google Shape;8086;p81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81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81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81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81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81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81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3" name="Google Shape;8093;p81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8094" name="Google Shape;8094;p81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81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6" name="Google Shape;8096;p81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8097" name="Google Shape;8097;p81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81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81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81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1" name="Google Shape;8101;p81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8102" name="Google Shape;8102;p81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81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81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5" name="Google Shape;8105;p81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6" name="Google Shape;8106;p81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8107" name="Google Shape;8107;p81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81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9" name="Google Shape;8109;p81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0" name="Google Shape;8110;p81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1" name="Google Shape;8111;p81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8112" name="Google Shape;8112;p81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81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4" name="Google Shape;8114;p81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8115" name="Google Shape;8115;p81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81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81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81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9" name="Google Shape;8119;p81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8120" name="Google Shape;8120;p81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81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81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3" name="Google Shape;8123;p81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4" name="Google Shape;8124;p81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8125" name="Google Shape;8125;p81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81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81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8" name="Google Shape;8128;p81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8129" name="Google Shape;8129;p81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81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81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81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3" name="Google Shape;8133;p81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8134" name="Google Shape;8134;p81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81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81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8137" name="Google Shape;8137;p81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81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9" name="Google Shape;8139;p81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8140" name="Google Shape;8140;p81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81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81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81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81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5" name="Google Shape;8145;p81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8146" name="Google Shape;8146;p81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81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81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81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0" name="Google Shape;8150;p81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1" name="Google Shape;8151;p81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2" name="Google Shape;8152;p81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8153" name="Google Shape;8153;p81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81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5" name="Google Shape;8155;p81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8156" name="Google Shape;8156;p81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81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8" name="Google Shape;8158;p81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8159" name="Google Shape;8159;p81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81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1" name="Google Shape;8161;p81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8162" name="Google Shape;8162;p81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81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81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81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81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81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81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81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0" name="Google Shape;8170;p81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8171" name="Google Shape;8171;p81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81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3" name="Google Shape;8173;p81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74" name="Google Shape;8174;p81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8175" name="Google Shape;8175;p81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81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7" name="Google Shape;8177;p81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8178" name="Google Shape;8178;p81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81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0" name="Google Shape;8180;p81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8181" name="Google Shape;8181;p81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81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81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4" name="Google Shape;8184;p81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8185" name="Google Shape;8185;p81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81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7" name="Google Shape;8187;p81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8" name="Google Shape;8188;p81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8189" name="Google Shape;8189;p81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81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81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2" name="Google Shape;8192;p81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8193" name="Google Shape;8193;p81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81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5" name="Google Shape;8195;p81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8196" name="Google Shape;8196;p81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81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8" name="Google Shape;8198;p81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8199" name="Google Shape;8199;p81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81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81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2" name="Google Shape;8202;p81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3" name="Google Shape;8203;p81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8204" name="Google Shape;8204;p81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81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81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7" name="Google Shape;8207;p81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8208" name="Google Shape;8208;p81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81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81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81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81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81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4" name="Google Shape;8214;p81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8215" name="Google Shape;8215;p81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81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7" name="Google Shape;8217;p81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8218" name="Google Shape;8218;p81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81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0" name="Google Shape;8220;p81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8221" name="Google Shape;8221;p81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81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81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81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81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6" name="Google Shape;8226;p81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8227" name="Google Shape;8227;p81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81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81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81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1" name="Google Shape;8231;p81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32" name="Google Shape;8232;p81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8233" name="Google Shape;8233;p81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81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81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81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7" name="Google Shape;8237;p81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8238" name="Google Shape;8238;p81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81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81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1" name="Google Shape;8241;p81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8242" name="Google Shape;8242;p81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81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81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5" name="Google Shape;8245;p81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8246" name="Google Shape;8246;p81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81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81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81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81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81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81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81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81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5" name="Google Shape;8255;p81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6" name="Google Shape;8256;p81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8257" name="Google Shape;8257;p81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81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81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0" name="Google Shape;8260;p81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8261" name="Google Shape;8261;p81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81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3" name="Google Shape;8263;p81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8264" name="Google Shape;8264;p81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81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6" name="Google Shape;8266;p81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7" name="Google Shape;8267;p81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8268" name="Google Shape;8268;p81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81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0" name="Google Shape;8270;p81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8271" name="Google Shape;8271;p81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81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3" name="Google Shape;8273;p81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8274" name="Google Shape;8274;p81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81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6" name="Google Shape;8276;p81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8277" name="Google Shape;8277;p81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81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9" name="Google Shape;8279;p81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8280" name="Google Shape;8280;p81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81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81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81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4" name="Google Shape;8284;p81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8285" name="Google Shape;8285;p81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81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7" name="Google Shape;8287;p81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8288" name="Google Shape;8288;p81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81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0" name="Google Shape;8290;p81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8291" name="Google Shape;8291;p81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81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81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81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81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6" name="Google Shape;8296;p81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8297" name="Google Shape;8297;p81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81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81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81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81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81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81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81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5" name="Google Shape;8305;p81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8306" name="Google Shape;8306;p81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81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81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9" name="Google Shape;8309;p81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8310" name="Google Shape;8310;p81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81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81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81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4" name="Google Shape;8314;p81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8315" name="Google Shape;8315;p81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81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7" name="Google Shape;8317;p81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8" name="Google Shape;8318;p81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8319" name="Google Shape;8319;p81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81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81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81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3" name="Google Shape;8323;p81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8324" name="Google Shape;8324;p81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81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81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81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8" name="Google Shape;8328;p81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8329" name="Google Shape;8329;p81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81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81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2" name="Google Shape;8332;p81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8333" name="Google Shape;8333;p81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81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5" name="Google Shape;8335;p81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8336" name="Google Shape;8336;p81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81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81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9" name="Google Shape;8339;p81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8340" name="Google Shape;8340;p81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81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2" name="Google Shape;8342;p81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8343" name="Google Shape;8343;p81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81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5" name="Google Shape;8345;p81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8346" name="Google Shape;8346;p81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81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81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81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0" name="Google Shape;8350;p81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1" name="Google Shape;8351;p81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8352" name="Google Shape;8352;p81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81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81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5" name="Google Shape;8355;p81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6" name="Google Shape;8356;p81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8357" name="Google Shape;8357;p81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81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81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0" name="Google Shape;8360;p81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1" name="Google Shape;8361;p81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8362" name="Google Shape;8362;p81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81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81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5" name="Google Shape;8365;p81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8366" name="Google Shape;8366;p81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81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81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9" name="Google Shape;8369;p81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8370" name="Google Shape;8370;p81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81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81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81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81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5" name="Google Shape;8375;p81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6" name="Google Shape;8376;p81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8377" name="Google Shape;8377;p81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81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81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0" name="Google Shape;8380;p81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1" name="Google Shape;8381;p81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8382" name="Google Shape;8382;p81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81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81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81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81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81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81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81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81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81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81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3" name="Google Shape;8393;p81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8" name="Google Shape;8398;p82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9" name="Google Shape;8399;p82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0" name="Google Shape;8400;p82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1" name="Google Shape;8401;p82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8402" name="Google Shape;8402;p82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82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4" name="Google Shape;8404;p82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8405" name="Google Shape;8405;p82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82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82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8" name="Google Shape;8408;p82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9" name="Google Shape;8409;p82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410" name="Google Shape;8410;p82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82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82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82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414" name="Google Shape;8414;p82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82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82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82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82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82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82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82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82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3" name="Google Shape;8423;p82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424" name="Google Shape;8424;p82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82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82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7" name="Google Shape;8427;p82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428" name="Google Shape;8428;p82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82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82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1" name="Google Shape;8431;p82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432" name="Google Shape;8432;p82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82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4" name="Google Shape;8434;p82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435" name="Google Shape;8435;p82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82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82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82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82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82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82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82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82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4" name="Google Shape;8444;p82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445" name="Google Shape;8445;p82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82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82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82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9" name="Google Shape;8449;p82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0" name="Google Shape;8450;p82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1" name="Google Shape;8451;p82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52" name="Google Shape;8452;p82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453" name="Google Shape;8453;p82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82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82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82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82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82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82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82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82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82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82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82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82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82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7" name="Google Shape;8467;p82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468" name="Google Shape;8468;p82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82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0" name="Google Shape;8470;p82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471" name="Google Shape;8471;p82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82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82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4" name="Google Shape;8474;p82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475" name="Google Shape;8475;p82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82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82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8" name="Google Shape;8478;p82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479" name="Google Shape;8479;p82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82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82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82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82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4" name="Google Shape;8484;p82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485" name="Google Shape;8485;p82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82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82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82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82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490" name="Google Shape;8490;p82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82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2" name="Google Shape;8492;p82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93" name="Google Shape;8493;p82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494" name="Google Shape;8494;p82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82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82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7" name="Google Shape;8497;p82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98" name="Google Shape;8498;p82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499" name="Google Shape;8499;p82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82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1" name="Google Shape;8501;p82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502" name="Google Shape;8502;p82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82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82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82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82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7" name="Google Shape;8507;p82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508" name="Google Shape;8508;p82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82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82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82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82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3" name="Google Shape;8513;p82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4" name="Google Shape;8514;p82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515" name="Google Shape;8515;p82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82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82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8" name="Google Shape;8518;p82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519" name="Google Shape;8519;p82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82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82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82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82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82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5" name="Google Shape;8525;p82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526" name="Google Shape;8526;p82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82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82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9" name="Google Shape;8529;p82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530" name="Google Shape;8530;p82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82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82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3" name="Google Shape;8533;p82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534" name="Google Shape;8534;p82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82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82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82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8" name="Google Shape;8538;p82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539" name="Google Shape;8539;p82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82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1" name="Google Shape;8541;p82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542" name="Google Shape;8542;p82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82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4" name="Google Shape;8544;p82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545" name="Google Shape;8545;p82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82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82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82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9" name="Google Shape;8549;p82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550" name="Google Shape;8550;p82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82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82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82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4" name="Google Shape;8554;p82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555" name="Google Shape;8555;p82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82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82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82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82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82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82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2" name="Google Shape;8562;p82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563" name="Google Shape;8563;p82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82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5" name="Google Shape;8565;p82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6" name="Google Shape;8566;p82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567" name="Google Shape;8567;p82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82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82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82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71" name="Google Shape;8571;p82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72" name="Google Shape;8572;p82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573" name="Google Shape;8573;p82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82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82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6" name="Google Shape;8576;p82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577" name="Google Shape;8577;p82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82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82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82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82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82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82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4" name="Google Shape;8584;p82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585" name="Google Shape;8585;p82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82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7" name="Google Shape;8587;p82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8" name="Google Shape;8588;p82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9" name="Google Shape;8589;p82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0" name="Google Shape;8590;p82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591" name="Google Shape;8591;p82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82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82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82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5" name="Google Shape;8595;p82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596" name="Google Shape;8596;p82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82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82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82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82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82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82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3" name="Google Shape;8603;p82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604" name="Google Shape;8604;p82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82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82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7" name="Google Shape;8607;p82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608" name="Google Shape;8608;p82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82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82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82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82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3" name="Google Shape;8613;p82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614" name="Google Shape;8614;p82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82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82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82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82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82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82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1" name="Google Shape;8621;p82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622" name="Google Shape;8622;p82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82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82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5" name="Google Shape;8625;p82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626" name="Google Shape;8626;p82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82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82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9" name="Google Shape;8629;p82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630" name="Google Shape;8630;p82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82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82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82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4" name="Google Shape;8634;p82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635" name="Google Shape;8635;p82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82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82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82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82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82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641" name="Google Shape;8641;p82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82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3" name="Google Shape;8643;p82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644" name="Google Shape;8644;p82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82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82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82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82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82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82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1" name="Google Shape;8651;p82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652" name="Google Shape;8652;p82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82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82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82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82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82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82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9" name="Google Shape;8659;p82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660" name="Google Shape;8660;p82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82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82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82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82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5" name="Google Shape;8665;p82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666" name="Google Shape;8666;p82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82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82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82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82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82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2" name="Google Shape;8672;p82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673" name="Google Shape;8673;p82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82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82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82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7" name="Google Shape;8677;p82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678" name="Google Shape;8678;p82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82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82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82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82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82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82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82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6" name="Google Shape;8686;p82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687" name="Google Shape;8687;p82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82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82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82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82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2" name="Google Shape;8692;p82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693" name="Google Shape;8693;p82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82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82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82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7" name="Google Shape;8697;p82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698" name="Google Shape;8698;p82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82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82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82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82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3" name="Google Shape;8703;p82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704" name="Google Shape;8704;p82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82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82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82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82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82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82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82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82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82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82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82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82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717" name="Google Shape;8717;p82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82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82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82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82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82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82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724" name="Google Shape;8724;p82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82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82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82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82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82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82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1" name="Google Shape;8731;p82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732" name="Google Shape;8732;p82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82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82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5" name="Google Shape;8735;p82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6" name="Google Shape;8736;p82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737" name="Google Shape;8737;p82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82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82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82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1" name="Google Shape;8741;p82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742" name="Google Shape;8742;p82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82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82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82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82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7" name="Google Shape;8747;p82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48" name="Google Shape;8748;p82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749" name="Google Shape;8749;p82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82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82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2" name="Google Shape;8752;p82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753" name="Google Shape;8753;p82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82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82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82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82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82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9" name="Google Shape;8759;p82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760" name="Google Shape;8760;p82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82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82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82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82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82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82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7" name="Google Shape;8767;p82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768" name="Google Shape;8768;p82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82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82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1" name="Google Shape;8771;p82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772" name="Google Shape;8772;p82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82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82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82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82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82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8" name="Google Shape;8778;p82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779" name="Google Shape;8779;p82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82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82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2" name="Google Shape;8782;p82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783" name="Google Shape;8783;p82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82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82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6" name="Google Shape;8786;p82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787" name="Google Shape;8787;p82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82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82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0" name="Google Shape;8790;p82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791" name="Google Shape;8791;p82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82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82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82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82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82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82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82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9" name="Google Shape;8799;p82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800" name="Google Shape;8800;p82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82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82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82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82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82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82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82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8" name="Google Shape;8808;p82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809" name="Google Shape;8809;p82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82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82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2" name="Google Shape;8812;p82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813" name="Google Shape;8813;p82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82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82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82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82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82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82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82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1" name="Google Shape;8821;p82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822" name="Google Shape;8822;p82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82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82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82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82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82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82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82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0" name="Google Shape;8830;p82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831" name="Google Shape;8831;p82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82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82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82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5" name="Google Shape;8835;p82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836" name="Google Shape;8836;p82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82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82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82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82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82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82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3" name="Google Shape;8843;p82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844" name="Google Shape;8844;p82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82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82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82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82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82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82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851" name="Google Shape;8851;p82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82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82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82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82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6" name="Google Shape;8856;p82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857" name="Google Shape;8857;p82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82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82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0" name="Google Shape;8860;p82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861" name="Google Shape;8861;p82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82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82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82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82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82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82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8" name="Google Shape;8868;p82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869" name="Google Shape;8869;p82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82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82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2" name="Google Shape;8872;p82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873" name="Google Shape;8873;p82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82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82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82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82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8" name="Google Shape;8878;p82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879" name="Google Shape;8879;p82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82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82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82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3" name="Google Shape;8883;p82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884" name="Google Shape;8884;p82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82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82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82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82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9" name="Google Shape;8889;p82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890" name="Google Shape;8890;p82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82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82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82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82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82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82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7" name="Google Shape;8897;p82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898" name="Google Shape;8898;p82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82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82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82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82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82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" name="Google Shape;8908;p83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9" name="Google Shape;8909;p83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10" name="Google Shape;8910;p83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911" name="Google Shape;8911;p83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83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83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83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83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83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83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8" name="Google Shape;8918;p83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919" name="Google Shape;8919;p83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83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83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83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83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83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83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6" name="Google Shape;8926;p83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27" name="Google Shape;8927;p83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928" name="Google Shape;8928;p83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83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83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83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83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3" name="Google Shape;8933;p83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934" name="Google Shape;8934;p83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83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83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83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83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9" name="Google Shape;8939;p83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940" name="Google Shape;8940;p83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83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83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3" name="Google Shape;8943;p83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944" name="Google Shape;8944;p83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83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83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83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8" name="Google Shape;8948;p83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9" name="Google Shape;8949;p83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50" name="Google Shape;8950;p83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951" name="Google Shape;8951;p83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83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83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83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83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6" name="Google Shape;8956;p83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957" name="Google Shape;8957;p83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83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83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83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83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83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83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4" name="Google Shape;8964;p83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965" name="Google Shape;8965;p83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83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83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8" name="Google Shape;8968;p83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969" name="Google Shape;8969;p83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83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83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83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83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83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83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83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7" name="Google Shape;8977;p83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978" name="Google Shape;8978;p83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83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83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83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83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83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83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5" name="Google Shape;8985;p83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986" name="Google Shape;8986;p83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83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8" name="Google Shape;8988;p83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989" name="Google Shape;8989;p83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83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83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83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83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83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83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83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83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83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9" name="Google Shape;8999;p83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9000" name="Google Shape;9000;p83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83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83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83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4" name="Google Shape;9004;p83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9005" name="Google Shape;9005;p83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83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83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83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83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83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83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2" name="Google Shape;9012;p83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9013" name="Google Shape;9013;p83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83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83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6" name="Google Shape;9016;p83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9017" name="Google Shape;9017;p83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83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83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83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83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83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3" name="Google Shape;9023;p83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9024" name="Google Shape;9024;p83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83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83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83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8" name="Google Shape;9028;p83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9029" name="Google Shape;9029;p83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83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1" name="Google Shape;9031;p83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9032" name="Google Shape;9032;p83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83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4" name="Google Shape;9034;p83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9035" name="Google Shape;9035;p83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83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83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83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83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83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83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2" name="Google Shape;9042;p83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9043" name="Google Shape;9043;p83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83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83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83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83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8" name="Google Shape;9048;p83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9049" name="Google Shape;9049;p83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83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83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83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3" name="Google Shape;9053;p83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9054" name="Google Shape;9054;p83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83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83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83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8" name="Google Shape;9058;p83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9059" name="Google Shape;9059;p83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83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83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83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3" name="Google Shape;9063;p83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9064" name="Google Shape;9064;p83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83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6" name="Google Shape;9066;p83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9067" name="Google Shape;9067;p83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83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83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83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83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2" name="Google Shape;9072;p83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9073" name="Google Shape;9073;p83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83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83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83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83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83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83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0" name="Google Shape;9080;p83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9081" name="Google Shape;9081;p83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83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83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4" name="Google Shape;9084;p83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85" name="Google Shape;9085;p83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9086" name="Google Shape;9086;p83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83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83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83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83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1" name="Google Shape;9091;p83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9092" name="Google Shape;9092;p83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83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83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83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83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7" name="Google Shape;9097;p83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9098" name="Google Shape;9098;p83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83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83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83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83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83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83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83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83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7" name="Google Shape;9107;p83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9108" name="Google Shape;9108;p83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83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83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83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83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83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83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83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6" name="Google Shape;9116;p83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9117" name="Google Shape;9117;p83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83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83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83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1" name="Google Shape;9121;p83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9122" name="Google Shape;9122;p83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83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4" name="Google Shape;9124;p83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9125" name="Google Shape;9125;p83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83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83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83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83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83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83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9132" name="Google Shape;9132;p83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83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83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83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6" name="Google Shape;9136;p83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9137" name="Google Shape;9137;p83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83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83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0" name="Google Shape;9140;p83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9141" name="Google Shape;9141;p83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83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83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83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83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83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83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8" name="Google Shape;9148;p83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9149" name="Google Shape;9149;p83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83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1" name="Google Shape;9151;p83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9152" name="Google Shape;9152;p83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83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4" name="Google Shape;9154;p83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9155" name="Google Shape;9155;p83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83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7" name="Google Shape;9157;p83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9158" name="Google Shape;9158;p83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83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83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83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83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83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83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5" name="Google Shape;9165;p83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9166" name="Google Shape;9166;p83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83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83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9169" name="Google Shape;9169;p83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83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1" name="Google Shape;9171;p83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2" name="Google Shape;9172;p83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9173" name="Google Shape;9173;p83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83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83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83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83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83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83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0" name="Google Shape;9180;p83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9181" name="Google Shape;9181;p83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83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83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83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83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6" name="Google Shape;9186;p83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9187" name="Google Shape;9187;p83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83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83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83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1" name="Google Shape;9191;p83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9192" name="Google Shape;9192;p83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83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83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83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6" name="Google Shape;9196;p83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9197" name="Google Shape;9197;p83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83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83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83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83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2" name="Google Shape;9202;p83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9203" name="Google Shape;9203;p83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83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83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83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83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8" name="Google Shape;9208;p83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9209" name="Google Shape;9209;p83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83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83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83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83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83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83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83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7" name="Google Shape;9217;p83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9218" name="Google Shape;9218;p83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83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83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83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83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83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4" name="Google Shape;9224;p83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9225" name="Google Shape;9225;p83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83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83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83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9" name="Google Shape;9229;p83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9230" name="Google Shape;9230;p83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83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83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83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83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83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83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83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83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83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83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1" name="Google Shape;9241;p83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9242" name="Google Shape;9242;p83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83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83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83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83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83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8" name="Google Shape;9248;p83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9249" name="Google Shape;9249;p83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83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83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83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3" name="Google Shape;9253;p83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9254" name="Google Shape;9254;p83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83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83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83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8" name="Google Shape;9258;p83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9259" name="Google Shape;9259;p83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83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83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83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3" name="Google Shape;9263;p83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9264" name="Google Shape;9264;p83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83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83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83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8" name="Google Shape;9268;p83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9269" name="Google Shape;9269;p83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83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83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83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83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83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5" name="Google Shape;9275;p83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9276" name="Google Shape;9276;p83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83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83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9" name="Google Shape;9279;p83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9280" name="Google Shape;9280;p83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83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83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3" name="Google Shape;9283;p83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9284" name="Google Shape;9284;p83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83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83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83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83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83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83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83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2" name="Google Shape;9292;p83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9293" name="Google Shape;9293;p83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83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83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83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83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83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83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0" name="Google Shape;9300;p83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9301" name="Google Shape;9301;p83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83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83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83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5" name="Google Shape;9305;p83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9306" name="Google Shape;9306;p83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83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83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83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83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1" name="Google Shape;9311;p83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9312" name="Google Shape;9312;p83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83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83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83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83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83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83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83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0" name="Google Shape;9320;p83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9321" name="Google Shape;9321;p83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83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3" name="Google Shape;9323;p83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9324" name="Google Shape;9324;p83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83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83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83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83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9" name="Google Shape;9329;p83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9330" name="Google Shape;9330;p83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83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83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3" name="Google Shape;9333;p83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9334" name="Google Shape;9334;p83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83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83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83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83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83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83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83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2" name="Google Shape;9342;p83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9343" name="Google Shape;9343;p83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83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83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83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83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8" name="Google Shape;9348;p83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9349" name="Google Shape;9349;p83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83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83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83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83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83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83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6" name="Google Shape;9356;p83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9357" name="Google Shape;9357;p83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83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83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83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83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83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83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83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83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6" name="Google Shape;9366;p83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9367" name="Google Shape;9367;p83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83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83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83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83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83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83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4" name="Google Shape;9374;p83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9375" name="Google Shape;9375;p83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83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83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83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9" name="Google Shape;9379;p83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9380" name="Google Shape;9380;p83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83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83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83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83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83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83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7" name="Google Shape;9387;p83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9388" name="Google Shape;9388;p83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83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83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83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83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83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83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5" name="Google Shape;9395;p83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9396" name="Google Shape;9396;p83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83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83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83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83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83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83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3" name="Google Shape;9403;p83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4" name="Google Shape;9404;p83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5" name="Google Shape;9405;p83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9406" name="Google Shape;9406;p83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83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83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83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83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83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83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3" name="Google Shape;9413;p83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414" name="Google Shape;9414;p83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83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83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83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83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83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83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83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2" name="Google Shape;9422;p83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423" name="Google Shape;9423;p83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83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83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83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83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83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9" name="Google Shape;9429;p83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430" name="Google Shape;9430;p83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83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83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83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83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5" name="Google Shape;9435;p83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436" name="Google Shape;9436;p83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83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83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83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83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83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83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3" name="Google Shape;9443;p83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444" name="Google Shape;9444;p83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83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83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83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83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83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0" name="Google Shape;9450;p83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451" name="Google Shape;9451;p83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83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83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4" name="Google Shape;9454;p83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455" name="Google Shape;9455;p83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83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83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83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83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83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83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83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3" name="Google Shape;9463;p83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464" name="Google Shape;9464;p83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83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83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83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83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83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83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83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83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83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83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5" name="Google Shape;9475;p83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476" name="Google Shape;9476;p83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83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83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83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83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83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2" name="Google Shape;9482;p83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483" name="Google Shape;9483;p83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83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83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83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83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8" name="Google Shape;9488;p83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489" name="Google Shape;9489;p83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83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83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83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83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83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83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83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7" name="Google Shape;9497;p83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498" name="Google Shape;9498;p83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83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83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83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83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83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83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5" name="Google Shape;9505;p83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506" name="Google Shape;9506;p83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83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83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83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83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83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83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83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4" name="Google Shape;9514;p83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515" name="Google Shape;9515;p83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83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83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83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83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83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83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83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83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8" name="Google Shape;9528;p84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9" name="Google Shape;9529;p84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30" name="Google Shape;9530;p84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531" name="Google Shape;9531;p84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84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84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4" name="Google Shape;9534;p84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535" name="Google Shape;9535;p84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84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84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84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9" name="Google Shape;9539;p84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540" name="Google Shape;9540;p84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84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84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84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84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5" name="Google Shape;9545;p84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546" name="Google Shape;9546;p84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84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84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9" name="Google Shape;9549;p84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550" name="Google Shape;9550;p84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84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84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84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84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84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84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84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84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84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0" name="Google Shape;9560;p84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561" name="Google Shape;9561;p84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84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84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84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5" name="Google Shape;9565;p84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566" name="Google Shape;9566;p84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84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84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84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84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1" name="Google Shape;9571;p84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572" name="Google Shape;9572;p84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84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84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84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6" name="Google Shape;9576;p84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577" name="Google Shape;9577;p84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84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9" name="Google Shape;9579;p84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580" name="Google Shape;9580;p84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84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84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84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84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5" name="Google Shape;9585;p84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586" name="Google Shape;9586;p84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84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84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84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84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84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84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84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84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84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6" name="Google Shape;9596;p84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597" name="Google Shape;9597;p84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84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9" name="Google Shape;9599;p84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600" name="Google Shape;9600;p84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84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84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3" name="Google Shape;9603;p84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604" name="Google Shape;9604;p84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84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84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84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84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84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84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84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84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3" name="Google Shape;9613;p84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614" name="Google Shape;9614;p84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84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84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7" name="Google Shape;9617;p84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618" name="Google Shape;9618;p84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84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84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84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2" name="Google Shape;9622;p84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623" name="Google Shape;9623;p84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84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84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84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84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8" name="Google Shape;9628;p84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629" name="Google Shape;9629;p84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84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84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84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84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4" name="Google Shape;9634;p84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635" name="Google Shape;9635;p84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84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7" name="Google Shape;9637;p84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638" name="Google Shape;9638;p84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84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84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84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84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3" name="Google Shape;9643;p84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644" name="Google Shape;9644;p84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84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84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84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84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84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84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84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84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3" name="Google Shape;9653;p84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654" name="Google Shape;9654;p84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84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84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84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84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84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84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84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84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84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84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5" name="Google Shape;9665;p84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666" name="Google Shape;9666;p84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84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84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84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0" name="Google Shape;9670;p84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671" name="Google Shape;9671;p84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84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84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84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84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84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7" name="Google Shape;9677;p84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678" name="Google Shape;9678;p84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84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84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84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84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84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4" name="Google Shape;9684;p84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685" name="Google Shape;9685;p84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84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84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84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84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84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84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84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3" name="Google Shape;9693;p84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694" name="Google Shape;9694;p84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84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84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84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84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84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0" name="Google Shape;9700;p84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701" name="Google Shape;9701;p84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84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84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84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5" name="Google Shape;9705;p84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706" name="Google Shape;9706;p84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84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84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84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84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84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84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84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84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84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6" name="Google Shape;9716;p84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717" name="Google Shape;9717;p84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84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84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84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84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84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3" name="Google Shape;9723;p84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724" name="Google Shape;9724;p84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84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84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84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84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84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84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1" name="Google Shape;9731;p84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732" name="Google Shape;9732;p84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84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84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84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84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84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84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84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84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84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84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3" name="Google Shape;9743;p84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744" name="Google Shape;9744;p84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84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84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84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84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84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84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1" name="Google Shape;9751;p84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752" name="Google Shape;9752;p84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84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84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84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84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84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84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84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84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84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84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84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84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5" name="Google Shape;9765;p84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766" name="Google Shape;9766;p84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84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84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84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84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1" name="Google Shape;9771;p84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772" name="Google Shape;9772;p84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84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84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84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84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7" name="Google Shape;9777;p84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778" name="Google Shape;9778;p84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84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84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1" name="Google Shape;9781;p84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782" name="Google Shape;9782;p84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84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4" name="Google Shape;9784;p84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785" name="Google Shape;9785;p84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84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84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84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84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84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1" name="Google Shape;9791;p84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792" name="Google Shape;9792;p84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84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84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5" name="Google Shape;9795;p84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796" name="Google Shape;9796;p84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84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84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84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0" name="Google Shape;9800;p84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801" name="Google Shape;9801;p84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84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84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84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84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84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84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84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84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84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1" name="Google Shape;9811;p84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812" name="Google Shape;9812;p84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84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84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84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84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84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8" name="Google Shape;9818;p84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819" name="Google Shape;9819;p84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84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84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84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84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84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5" name="Google Shape;9825;p84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826" name="Google Shape;9826;p84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84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84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84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84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84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2" name="Google Shape;9832;p84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833" name="Google Shape;9833;p84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84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84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84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7" name="Google Shape;9837;p84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838" name="Google Shape;9838;p84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84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84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1" name="Google Shape;9841;p84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842" name="Google Shape;9842;p84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84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84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84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84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84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8" name="Google Shape;9848;p84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849" name="Google Shape;9849;p84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84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84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84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3" name="Google Shape;9853;p84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854" name="Google Shape;9854;p84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84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84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7" name="Google Shape;9857;p84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858" name="Google Shape;9858;p84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84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0" name="Google Shape;9860;p84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861" name="Google Shape;9861;p84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84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84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84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84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84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7" name="Google Shape;9867;p84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68" name="Google Shape;9868;p84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869" name="Google Shape;9869;p84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84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84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2" name="Google Shape;9872;p84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873" name="Google Shape;9873;p84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84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84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84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84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84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84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0" name="Google Shape;9880;p84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881" name="Google Shape;9881;p84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84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84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84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84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84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7" name="Google Shape;9887;p84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888" name="Google Shape;9888;p84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84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84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84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84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84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4" name="Google Shape;9894;p84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895" name="Google Shape;9895;p84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84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84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8" name="Google Shape;9898;p84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899" name="Google Shape;9899;p84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84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84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84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84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4" name="Google Shape;9904;p84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905" name="Google Shape;9905;p84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84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84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84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84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84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1" name="Google Shape;9911;p84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912" name="Google Shape;9912;p84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84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84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84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84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7" name="Google Shape;9917;p84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918" name="Google Shape;9918;p84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84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84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84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84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84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84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84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84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84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8" name="Google Shape;9928;p84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929" name="Google Shape;9929;p84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84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84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84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84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84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84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84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84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84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84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0" name="Google Shape;9940;p84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941" name="Google Shape;9941;p84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84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84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84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84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6" name="Google Shape;9946;p84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47" name="Google Shape;9947;p84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948" name="Google Shape;9948;p84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84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84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84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84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84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84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84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84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84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84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84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960" name="Google Shape;9960;p84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84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84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84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84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84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84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84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8" name="Google Shape;9968;p84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969" name="Google Shape;9969;p84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84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84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2" name="Google Shape;9972;p84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973" name="Google Shape;9973;p84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84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84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6" name="Google Shape;9976;p84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977" name="Google Shape;9977;p84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84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84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84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84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84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3" name="Google Shape;9983;p84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984" name="Google Shape;9984;p84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84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84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84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84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84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0" name="Google Shape;9990;p84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991" name="Google Shape;9991;p84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84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84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84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5" name="Google Shape;9995;p84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996" name="Google Shape;9996;p84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84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84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9" name="Google Shape;9999;p84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10000" name="Google Shape;10000;p84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84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84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84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4" name="Google Shape;10004;p84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10005" name="Google Shape;10005;p84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84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84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84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84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84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84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2" name="Google Shape;10012;p84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10013" name="Google Shape;10013;p84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84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84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84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84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84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9" name="Google Shape;10019;p84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10020" name="Google Shape;10020;p84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84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84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84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84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5" name="Google Shape;10025;p84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10026" name="Google Shape;10026;p84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84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84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84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84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84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84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84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84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5" name="Google Shape;10035;p84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10036" name="Google Shape;10036;p84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84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84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84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84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84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84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84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84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5" name="Google Shape;10045;p84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10046" name="Google Shape;10046;p84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84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84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84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84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84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84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3" name="Google Shape;10053;p84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10054" name="Google Shape;10054;p84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84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84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84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84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84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0" name="Google Shape;10060;p84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10061" name="Google Shape;10061;p84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84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84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84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84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84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84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84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84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0" name="Google Shape;10070;p84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10071" name="Google Shape;10071;p84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84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84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84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84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84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7" name="Google Shape;10077;p84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10078" name="Google Shape;10078;p84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84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84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84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2" name="Google Shape;10082;p84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10083" name="Google Shape;10083;p84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84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84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84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84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84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84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84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84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84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93" name="Google Shape;10093;p84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94" name="Google Shape;10094;p84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10095" name="Google Shape;10095;p84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84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84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84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84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84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1" name="Google Shape;10101;p84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10102" name="Google Shape;10102;p84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84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4" name="Google Shape;10104;p84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10105" name="Google Shape;10105;p84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84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7" name="Google Shape;10107;p84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10108" name="Google Shape;10108;p84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84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84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84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84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84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4" name="Google Shape;10114;p84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10115" name="Google Shape;10115;p84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84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84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2" name="Google Shape;10122;p8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3" name="Google Shape;10123;p85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4" name="Google Shape;10124;p85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10125" name="Google Shape;10125;p85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85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85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85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9" name="Google Shape;10129;p85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10130" name="Google Shape;10130;p85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85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85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85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85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85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85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85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85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85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85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85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2" name="Google Shape;10142;p85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10143" name="Google Shape;10143;p85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85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85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85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85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85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85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85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85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2" name="Google Shape;10152;p85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10153" name="Google Shape;10153;p85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85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85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6" name="Google Shape;10156;p85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10157" name="Google Shape;10157;p85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85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85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85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85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85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3" name="Google Shape;10163;p85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10164" name="Google Shape;10164;p85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85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85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85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85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9" name="Google Shape;10169;p85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10170" name="Google Shape;10170;p85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85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85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85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85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85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85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7" name="Google Shape;10177;p85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10178" name="Google Shape;10178;p85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85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85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85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85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85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4" name="Google Shape;10184;p85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10185" name="Google Shape;10185;p85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85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85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85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85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85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85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85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85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4" name="Google Shape;10194;p85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10195" name="Google Shape;10195;p85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85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85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8" name="Google Shape;10198;p85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10199" name="Google Shape;10199;p85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85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85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85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3" name="Google Shape;10203;p85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10204" name="Google Shape;10204;p85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85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6" name="Google Shape;10206;p85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10207" name="Google Shape;10207;p85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85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85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85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1" name="Google Shape;10211;p85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10212" name="Google Shape;10212;p85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85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85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85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6" name="Google Shape;10216;p85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10217" name="Google Shape;10217;p85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85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85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85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85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85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85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85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85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6" name="Google Shape;10226;p85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10227" name="Google Shape;10227;p85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85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9" name="Google Shape;10229;p85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10230" name="Google Shape;10230;p85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85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85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85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85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85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85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7" name="Google Shape;10237;p85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10238" name="Google Shape;10238;p85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85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85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85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85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85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85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85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85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85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85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85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85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85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85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85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85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5" name="Google Shape;10255;p85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10256" name="Google Shape;10256;p85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85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85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85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85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85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2" name="Google Shape;10262;p85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10263" name="Google Shape;10263;p85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85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5" name="Google Shape;10265;p85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10266" name="Google Shape;10266;p85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85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85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85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85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85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85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3" name="Google Shape;10273;p85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10274" name="Google Shape;10274;p85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85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85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85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85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85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0" name="Google Shape;10280;p85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10281" name="Google Shape;10281;p85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85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85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85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85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6" name="Google Shape;10286;p85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10287" name="Google Shape;10287;p85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85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85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85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85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85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85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4" name="Google Shape;10294;p85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10295" name="Google Shape;10295;p85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85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85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85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9" name="Google Shape;10299;p85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10300" name="Google Shape;10300;p85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85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85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3" name="Google Shape;10303;p85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10304" name="Google Shape;10304;p85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85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85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7" name="Google Shape;10307;p85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10308" name="Google Shape;10308;p85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85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85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85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85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85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85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85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85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7" name="Google Shape;10317;p85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8" name="Google Shape;10318;p85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10319" name="Google Shape;10319;p85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85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85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85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85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85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85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6" name="Google Shape;10326;p85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10327" name="Google Shape;10327;p85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85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85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85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85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85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3" name="Google Shape;10333;p85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10334" name="Google Shape;10334;p85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85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85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85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85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85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85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85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2" name="Google Shape;10342;p85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10343" name="Google Shape;10343;p85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85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85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85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85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8" name="Google Shape;10348;p85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10349" name="Google Shape;10349;p85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85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85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85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85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85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5" name="Google Shape;10355;p85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10356" name="Google Shape;10356;p85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85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85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9" name="Google Shape;10359;p85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10360" name="Google Shape;10360;p85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85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85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85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85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85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85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7" name="Google Shape;10367;p85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10368" name="Google Shape;10368;p85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85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85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85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85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85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85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5" name="Google Shape;10375;p85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10376" name="Google Shape;10376;p85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85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85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85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85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85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85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3" name="Google Shape;10383;p85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10384" name="Google Shape;10384;p85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85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85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85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85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9" name="Google Shape;10389;p85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10390" name="Google Shape;10390;p85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85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85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3" name="Google Shape;10393;p85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10394" name="Google Shape;10394;p85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85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85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85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85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9" name="Google Shape;10399;p85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10400" name="Google Shape;10400;p85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85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85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85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85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85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6" name="Google Shape;10406;p85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10407" name="Google Shape;10407;p85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85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85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85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85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85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85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4" name="Google Shape;10414;p85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415" name="Google Shape;10415;p85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85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85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85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9" name="Google Shape;10419;p85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420" name="Google Shape;10420;p85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85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85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85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85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85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85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7" name="Google Shape;10427;p85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428" name="Google Shape;10428;p85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85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85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85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2" name="Google Shape;10432;p85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33" name="Google Shape;10433;p85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434" name="Google Shape;10434;p85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85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85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85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8" name="Google Shape;10438;p85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3" name="Google Shape;10443;p8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44" name="Google Shape;10444;p86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445" name="Google Shape;10445;p86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86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7" name="Google Shape;10447;p86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448" name="Google Shape;10448;p86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86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86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86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86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3" name="Google Shape;10453;p86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454" name="Google Shape;10454;p86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86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86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86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86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86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86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86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86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86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86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86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6" name="Google Shape;10466;p86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7" name="Google Shape;10467;p86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468" name="Google Shape;10468;p86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86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86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1" name="Google Shape;10471;p86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472" name="Google Shape;10472;p86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86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86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86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86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86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8" name="Google Shape;10478;p86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479" name="Google Shape;10479;p86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86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86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86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3" name="Google Shape;10483;p86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484" name="Google Shape;10484;p86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86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86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86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8" name="Google Shape;10488;p86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489" name="Google Shape;10489;p86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86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1" name="Google Shape;10491;p86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492" name="Google Shape;10492;p86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86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86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86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6" name="Google Shape;10496;p86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497" name="Google Shape;10497;p86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86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86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0" name="Google Shape;10500;p86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501" name="Google Shape;10501;p86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86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86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4" name="Google Shape;10504;p86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505" name="Google Shape;10505;p86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86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86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86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9" name="Google Shape;10509;p86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510" name="Google Shape;10510;p86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86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86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3" name="Google Shape;10513;p86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514" name="Google Shape;10514;p86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86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86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7" name="Google Shape;10517;p86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518" name="Google Shape;10518;p86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86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0" name="Google Shape;10520;p86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521" name="Google Shape;10521;p86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86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86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86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86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6" name="Google Shape;10526;p86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527" name="Google Shape;10527;p86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86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9" name="Google Shape;10529;p86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530" name="Google Shape;10530;p86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86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86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86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4" name="Google Shape;10534;p86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535" name="Google Shape;10535;p86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86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86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86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86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86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86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86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86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4" name="Google Shape;10544;p86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545" name="Google Shape;10545;p86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86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7" name="Google Shape;10547;p86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548" name="Google Shape;10548;p86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86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86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1" name="Google Shape;10551;p86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552" name="Google Shape;10552;p86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86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86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86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6" name="Google Shape;10556;p86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557" name="Google Shape;10557;p86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86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9" name="Google Shape;10559;p86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560" name="Google Shape;10560;p86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86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86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3" name="Google Shape;10563;p86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564" name="Google Shape;10564;p86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86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86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86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8" name="Google Shape;10568;p86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569" name="Google Shape;10569;p86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86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1" name="Google Shape;10571;p86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572" name="Google Shape;10572;p86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86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86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86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6" name="Google Shape;10576;p86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577" name="Google Shape;10577;p86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86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9" name="Google Shape;10579;p86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580" name="Google Shape;10580;p86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86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86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86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86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86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86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7" name="Google Shape;10587;p86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588" name="Google Shape;10588;p86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86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86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86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86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3" name="Google Shape;10593;p86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594" name="Google Shape;10594;p86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86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6" name="Google Shape;10596;p86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597" name="Google Shape;10597;p86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86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86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86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86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86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86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86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86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6" name="Google Shape;10606;p86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607" name="Google Shape;10607;p86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86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86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0" name="Google Shape;10610;p86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611" name="Google Shape;10611;p86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86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86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4" name="Google Shape;10614;p86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615" name="Google Shape;10615;p86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86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86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86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86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0" name="Google Shape;10620;p86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621" name="Google Shape;10621;p86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86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86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4" name="Google Shape;10624;p86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625" name="Google Shape;10625;p86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86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86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86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9" name="Google Shape;10629;p86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630" name="Google Shape;10630;p86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86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2" name="Google Shape;10632;p86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633" name="Google Shape;10633;p86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86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86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86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86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86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86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0" name="Google Shape;10640;p86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641" name="Google Shape;10641;p86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86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86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4" name="Google Shape;10644;p86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645" name="Google Shape;10645;p86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86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86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86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86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86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86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2" name="Google Shape;10652;p86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653" name="Google Shape;10653;p86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86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86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86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86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8" name="Google Shape;10658;p86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659" name="Google Shape;10659;p86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86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1" name="Google Shape;10661;p86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662" name="Google Shape;10662;p86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86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4" name="Google Shape;10664;p86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665" name="Google Shape;10665;p86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86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86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8" name="Google Shape;10668;p86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669" name="Google Shape;10669;p86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86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86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86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86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4" name="Google Shape;10674;p86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675" name="Google Shape;10675;p86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86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86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8" name="Google Shape;10678;p86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679" name="Google Shape;10679;p86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86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86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86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3" name="Google Shape;10683;p86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684" name="Google Shape;10684;p86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86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86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86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86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86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0" name="Google Shape;10690;p86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691" name="Google Shape;10691;p86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86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3" name="Google Shape;10693;p86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694" name="Google Shape;10694;p86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86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86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86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8" name="Google Shape;10698;p86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699" name="Google Shape;10699;p86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86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86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86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3" name="Google Shape;10703;p86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704" name="Google Shape;10704;p86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86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86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86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86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9" name="Google Shape;10709;p86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710" name="Google Shape;10710;p86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86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86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3" name="Google Shape;10713;p86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714" name="Google Shape;10714;p86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86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6" name="Google Shape;10716;p86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717" name="Google Shape;10717;p86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86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9" name="Google Shape;10719;p86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720" name="Google Shape;10720;p86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86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2" name="Google Shape;10722;p86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723" name="Google Shape;10723;p86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86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5" name="Google Shape;10725;p86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726" name="Google Shape;10726;p86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86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8" name="Google Shape;10728;p86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729" name="Google Shape;10729;p86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86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86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86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3" name="Google Shape;10733;p86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734" name="Google Shape;10734;p86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86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6" name="Google Shape;10736;p86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737" name="Google Shape;10737;p86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86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86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40" name="Google Shape;10740;p86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41" name="Google Shape;10741;p86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742" name="Google Shape;10742;p86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86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8" name="Google Shape;10748;p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43"/>
          <p:cNvPicPr preferRelativeResize="0"/>
          <p:nvPr/>
        </p:nvPicPr>
        <p:blipFill rotWithShape="1">
          <a:blip r:embed="rId3">
            <a:alphaModFix/>
          </a:blip>
          <a:srcRect r="55436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3" name="Google Shape;1883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84" name="Google Shape;1884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1887" name="Google Shape;1887;p43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giant, the biggest planet in the Solar System and the fourth-brightest object in the night sky. It was named after the Roman god of the skies and lightning. This planet is composed mainly of hydrogen and helium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539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4" name="Google Shape;19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457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5" name="Google Shape;19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998" y="1353057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2440454" y="2198518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44"/>
          <p:cNvGrpSpPr/>
          <p:nvPr/>
        </p:nvGrpSpPr>
        <p:grpSpPr>
          <a:xfrm>
            <a:off x="4767440" y="2198518"/>
            <a:ext cx="670711" cy="572733"/>
            <a:chOff x="2329725" y="1188750"/>
            <a:chExt cx="1083365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44"/>
          <p:cNvGrpSpPr/>
          <p:nvPr/>
        </p:nvGrpSpPr>
        <p:grpSpPr>
          <a:xfrm>
            <a:off x="7399341" y="2198518"/>
            <a:ext cx="670711" cy="572733"/>
            <a:chOff x="2329725" y="1188750"/>
            <a:chExt cx="1083365" cy="925105"/>
          </a:xfrm>
        </p:grpSpPr>
        <p:sp>
          <p:nvSpPr>
            <p:cNvPr id="1914" name="Google Shape;1914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44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7" name="Google Shape;1917;p44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J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8" name="Google Shape;1918;p44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9" name="Google Shape;1919;p44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20" name="Google Shape;1920;p44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</a:t>
            </a:r>
            <a:endParaRPr/>
          </a:p>
        </p:txBody>
      </p:sp>
      <p:sp>
        <p:nvSpPr>
          <p:cNvPr id="1921" name="Google Shape;1921;p44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MARTHA RAMIREZ</a:t>
            </a:r>
            <a:endParaRPr/>
          </a:p>
        </p:txBody>
      </p:sp>
      <p:sp>
        <p:nvSpPr>
          <p:cNvPr id="1922" name="Google Shape;1922;p44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sp>
        <p:nvSpPr>
          <p:cNvPr id="1923" name="Google Shape;1923;p44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  <p:sp>
        <p:nvSpPr>
          <p:cNvPr id="1924" name="Google Shape;1924;p44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talk a bit about this person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45"/>
          <p:cNvPicPr preferRelativeResize="0"/>
          <p:nvPr/>
        </p:nvPicPr>
        <p:blipFill rotWithShape="1">
          <a:blip r:embed="rId3">
            <a:alphaModFix/>
          </a:blip>
          <a:srcRect l="16590" r="16590"/>
          <a:stretch/>
        </p:blipFill>
        <p:spPr>
          <a:xfrm flipH="1">
            <a:off x="-527700" y="455750"/>
            <a:ext cx="4794900" cy="4784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30" name="Google Shape;1930;p45"/>
          <p:cNvGrpSpPr/>
          <p:nvPr/>
        </p:nvGrpSpPr>
        <p:grpSpPr>
          <a:xfrm>
            <a:off x="6701594" y="619710"/>
            <a:ext cx="919887" cy="1140444"/>
            <a:chOff x="6701594" y="619710"/>
            <a:chExt cx="919887" cy="1140444"/>
          </a:xfrm>
        </p:grpSpPr>
        <p:sp>
          <p:nvSpPr>
            <p:cNvPr id="1931" name="Google Shape;1931;p45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3" name="Google Shape;1933;p45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934" name="Google Shape;1934;p45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poisonous. It’s the second-brightest natural object in the sky after the Moon</a:t>
            </a:r>
            <a:endParaRPr/>
          </a:p>
        </p:txBody>
      </p:sp>
      <p:grpSp>
        <p:nvGrpSpPr>
          <p:cNvPr id="1935" name="Google Shape;1935;p45"/>
          <p:cNvGrpSpPr/>
          <p:nvPr/>
        </p:nvGrpSpPr>
        <p:grpSpPr>
          <a:xfrm flipH="1">
            <a:off x="-597508" y="-49993"/>
            <a:ext cx="4636245" cy="5256773"/>
            <a:chOff x="3268325" y="3013975"/>
            <a:chExt cx="1443800" cy="1106200"/>
          </a:xfrm>
        </p:grpSpPr>
        <p:sp>
          <p:nvSpPr>
            <p:cNvPr id="1936" name="Google Shape;1936;p45"/>
            <p:cNvSpPr/>
            <p:nvPr/>
          </p:nvSpPr>
          <p:spPr>
            <a:xfrm>
              <a:off x="3268325" y="3013975"/>
              <a:ext cx="274950" cy="149575"/>
            </a:xfrm>
            <a:custGeom>
              <a:avLst/>
              <a:gdLst/>
              <a:ahLst/>
              <a:cxnLst/>
              <a:rect l="l" t="t" r="r" b="b"/>
              <a:pathLst>
                <a:path w="10998" h="5983" extrusionOk="0">
                  <a:moveTo>
                    <a:pt x="1" y="1"/>
                  </a:moveTo>
                  <a:cubicBezTo>
                    <a:pt x="1367" y="1752"/>
                    <a:pt x="2900" y="3353"/>
                    <a:pt x="4795" y="4495"/>
                  </a:cubicBezTo>
                  <a:cubicBezTo>
                    <a:pt x="6348" y="5429"/>
                    <a:pt x="8202" y="5983"/>
                    <a:pt x="10007" y="5983"/>
                  </a:cubicBezTo>
                  <a:cubicBezTo>
                    <a:pt x="10340" y="5983"/>
                    <a:pt x="10671" y="5964"/>
                    <a:pt x="10998" y="5925"/>
                  </a:cubicBezTo>
                  <a:cubicBezTo>
                    <a:pt x="10617" y="3974"/>
                    <a:pt x="10586" y="1960"/>
                    <a:pt x="10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543250" y="3013975"/>
              <a:ext cx="893200" cy="1018300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532950" y="3013975"/>
              <a:ext cx="491525" cy="178275"/>
            </a:xfrm>
            <a:custGeom>
              <a:avLst/>
              <a:gdLst/>
              <a:ahLst/>
              <a:cxnLst/>
              <a:rect l="l" t="t" r="r" b="b"/>
              <a:pathLst>
                <a:path w="19661" h="7131" extrusionOk="0">
                  <a:moveTo>
                    <a:pt x="362" y="1"/>
                  </a:moveTo>
                  <a:cubicBezTo>
                    <a:pt x="1" y="1960"/>
                    <a:pt x="32" y="3974"/>
                    <a:pt x="413" y="5925"/>
                  </a:cubicBezTo>
                  <a:cubicBezTo>
                    <a:pt x="1575" y="5790"/>
                    <a:pt x="2692" y="5405"/>
                    <a:pt x="3660" y="4713"/>
                  </a:cubicBezTo>
                  <a:cubicBezTo>
                    <a:pt x="5149" y="3650"/>
                    <a:pt x="6409" y="1885"/>
                    <a:pt x="8226" y="1885"/>
                  </a:cubicBezTo>
                  <a:cubicBezTo>
                    <a:pt x="8251" y="1885"/>
                    <a:pt x="8275" y="1885"/>
                    <a:pt x="8299" y="1886"/>
                  </a:cubicBezTo>
                  <a:cubicBezTo>
                    <a:pt x="9765" y="1922"/>
                    <a:pt x="10895" y="3139"/>
                    <a:pt x="11785" y="4304"/>
                  </a:cubicBezTo>
                  <a:cubicBezTo>
                    <a:pt x="12677" y="5466"/>
                    <a:pt x="13645" y="6760"/>
                    <a:pt x="15076" y="7067"/>
                  </a:cubicBezTo>
                  <a:cubicBezTo>
                    <a:pt x="15275" y="7110"/>
                    <a:pt x="15473" y="7130"/>
                    <a:pt x="15669" y="7130"/>
                  </a:cubicBezTo>
                  <a:cubicBezTo>
                    <a:pt x="17448" y="7130"/>
                    <a:pt x="19041" y="5447"/>
                    <a:pt x="19412" y="3636"/>
                  </a:cubicBezTo>
                  <a:cubicBezTo>
                    <a:pt x="19661" y="2430"/>
                    <a:pt x="19521" y="1207"/>
                    <a:pt x="192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244025" y="3013975"/>
              <a:ext cx="468100" cy="1042100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201350" y="3929300"/>
              <a:ext cx="510775" cy="190875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057600" y="3658800"/>
              <a:ext cx="265050" cy="29580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2" name="Google Shape;1942;p45"/>
          <p:cNvPicPr preferRelativeResize="0"/>
          <p:nvPr/>
        </p:nvPicPr>
        <p:blipFill rotWithShape="1">
          <a:blip r:embed="rId4">
            <a:alphaModFix/>
          </a:blip>
          <a:srcRect r="41660"/>
          <a:stretch/>
        </p:blipFill>
        <p:spPr>
          <a:xfrm>
            <a:off x="-627150" y="-152400"/>
            <a:ext cx="2884579" cy="278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45"/>
          <p:cNvPicPr preferRelativeResize="0"/>
          <p:nvPr/>
        </p:nvPicPr>
        <p:blipFill rotWithShape="1">
          <a:blip r:embed="rId5">
            <a:alphaModFix/>
          </a:blip>
          <a:srcRect l="49479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964" name="Google Shape;1964;p47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pic>
        <p:nvPicPr>
          <p:cNvPr id="1965" name="Google Shape;1965;p47"/>
          <p:cNvPicPr preferRelativeResize="0"/>
          <p:nvPr/>
        </p:nvPicPr>
        <p:blipFill rotWithShape="1">
          <a:blip r:embed="rId3">
            <a:alphaModFix/>
          </a:blip>
          <a:srcRect l="16565" r="16558"/>
          <a:stretch/>
        </p:blipFill>
        <p:spPr>
          <a:xfrm>
            <a:off x="5000421" y="-384200"/>
            <a:ext cx="4341300" cy="4331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66" name="Google Shape;1966;p47"/>
          <p:cNvGrpSpPr/>
          <p:nvPr/>
        </p:nvGrpSpPr>
        <p:grpSpPr>
          <a:xfrm>
            <a:off x="1458519" y="6197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4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74" name="Google Shape;197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>
            <a:spLocks noGrp="1"/>
          </p:cNvSpPr>
          <p:nvPr>
            <p:ph type="subTitle" idx="1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  <p:sp>
        <p:nvSpPr>
          <p:cNvPr id="1981" name="Google Shape;1981;p48"/>
          <p:cNvSpPr txBox="1">
            <a:spLocks noGrp="1"/>
          </p:cNvSpPr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982" name="Google Shape;1982;p48"/>
          <p:cNvSpPr/>
          <p:nvPr/>
        </p:nvSpPr>
        <p:spPr>
          <a:xfrm rot="10800000" flipH="1">
            <a:off x="3209712" y="4450762"/>
            <a:ext cx="1156796" cy="708608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1543</Words>
  <Application>Microsoft Office PowerPoint</Application>
  <PresentationFormat>On-screen Show (16:9)</PresentationFormat>
  <Paragraphs>294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Lato</vt:lpstr>
      <vt:lpstr>Montserrat ExtraBold</vt:lpstr>
      <vt:lpstr>Amatic SC</vt:lpstr>
      <vt:lpstr>Josefin Slab SemiBold</vt:lpstr>
      <vt:lpstr>Roboto Condensed</vt:lpstr>
      <vt:lpstr>Proxima Nova Semibold</vt:lpstr>
      <vt:lpstr>Proxima Nova</vt:lpstr>
      <vt:lpstr>Arial</vt:lpstr>
      <vt:lpstr>Roboto Medium</vt:lpstr>
      <vt:lpstr>Staatliches</vt:lpstr>
      <vt:lpstr>Montserrat Black</vt:lpstr>
      <vt:lpstr>Calibri</vt:lpstr>
      <vt:lpstr>Montserrat</vt:lpstr>
      <vt:lpstr>Freesia Pitch Deck by Slidesgo</vt:lpstr>
      <vt:lpstr>Slidesgo Final Pages</vt:lpstr>
      <vt:lpstr>SOLID принципи</vt:lpstr>
      <vt:lpstr>SOLID</vt:lpstr>
      <vt:lpstr>01</vt:lpstr>
      <vt:lpstr>INTRODUCTION</vt:lpstr>
      <vt:lpstr>OUR COMPANY</vt:lpstr>
      <vt:lpstr>OUR TEAM</vt:lpstr>
      <vt:lpstr>PROBLEM</vt:lpstr>
      <vt:lpstr>SOLUTION</vt:lpstr>
      <vt:lpstr>—SOMEONE FAMOUS</vt:lpstr>
      <vt:lpstr>AWESOME WORDS</vt:lpstr>
      <vt:lpstr>SWOT ANALYSIS</vt:lpstr>
      <vt:lpstr>PRODUCT OVERVIEW</vt:lpstr>
      <vt:lpstr>OUR PLANS</vt:lpstr>
      <vt:lpstr>PRODUCT DEMO</vt:lpstr>
      <vt:lpstr>CLOSE VIEW</vt:lpstr>
      <vt:lpstr>A Picture Is Worth a Thousand Words</vt:lpstr>
      <vt:lpstr>INVESTMENT</vt:lpstr>
      <vt:lpstr>TRACTION</vt:lpstr>
      <vt:lpstr>CASE STUDY</vt:lpstr>
      <vt:lpstr>REVIEWS</vt:lpstr>
      <vt:lpstr>AWARDS</vt:lpstr>
      <vt:lpstr>321,000,000</vt:lpstr>
      <vt:lpstr>MARKET SIZE</vt:lpstr>
      <vt:lpstr>TARGET</vt:lpstr>
      <vt:lpstr>COMPETITORS</vt:lpstr>
      <vt:lpstr>BUSINESS MODEL</vt:lpstr>
      <vt:lpstr>TIMING</vt:lpstr>
      <vt:lpstr>EXPECTED GROWTH</vt:lpstr>
      <vt:lpstr>THANKS!</vt:lpstr>
      <vt:lpstr>ALTERNATIVE RESOURCES</vt:lpstr>
      <vt:lpstr>RESOURCES</vt:lpstr>
      <vt:lpstr>RESOURCES</vt:lpstr>
      <vt:lpstr>Instructions for use</vt:lpstr>
      <vt:lpstr>Fonts &amp; colors used</vt:lpstr>
      <vt:lpstr>Use our editable graphic resources...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принципи</dc:title>
  <cp:lastModifiedBy>Niki Stoyanov</cp:lastModifiedBy>
  <cp:revision>1</cp:revision>
  <dcterms:modified xsi:type="dcterms:W3CDTF">2023-10-19T09:45:01Z</dcterms:modified>
</cp:coreProperties>
</file>